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3779" r:id="rId19"/>
  </p:sldMasterIdLst>
  <p:sldIdLst>
    <p:sldId id="256" r:id="rId21"/>
    <p:sldId id="257" r:id="rId22"/>
    <p:sldId id="258" r:id="rId23"/>
    <p:sldId id="259" r:id="rId24"/>
    <p:sldId id="286" r:id="rId25"/>
    <p:sldId id="287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60" r:id="rId50"/>
    <p:sldId id="284" r:id="rId51"/>
    <p:sldId id="288" r:id="rId52"/>
    <p:sldId id="285" r:id="rId5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7" userDrawn="1">
          <p15:clr>
            <a:srgbClr val="A4A3A4"/>
          </p15:clr>
        </p15:guide>
        <p15:guide id="1" pos="2877" userDrawn="1">
          <p15:clr>
            <a:srgbClr val="A4A3A4"/>
          </p15:clr>
        </p15:guide>
      </p15:sldGuideLst>
    </p:ext>
  </p:extLst>
  <p:embeddedFontLst>
    <p:embeddedFont>
      <p:font typeface="Pretendard Regular" panose="" pitchFamily="0" charset="0">
        <p:regular r:id="rId1"/>
      </p:font>
    </p:embeddedFont>
    <p:embeddedFont>
      <p:font typeface="Pretendard Light" panose="" pitchFamily="589833" charset="589833">
        <p:regular r:id="rId2"/>
      </p:font>
    </p:embeddedFont>
    <p:embeddedFont>
      <p:font typeface="Pretendard Bold" panose="" pitchFamily="6620160" charset="8586517">
        <p:bold r:id="rId3"/>
      </p:font>
    </p:embeddedFont>
    <p:embeddedFont>
      <p:font typeface="Pretendard ExtraBold" panose="" pitchFamily="0" charset="0">
        <p:bold r:id="rId4"/>
      </p:font>
    </p:embeddedFont>
    <p:embeddedFont>
      <p:font typeface="Pretendard Medium" panose="" pitchFamily="0" charset="21776">
        <p:bold r:id="rId5"/>
      </p:font>
    </p:embeddedFont>
    <p:embeddedFont>
      <p:font typeface="Pretendard SemiBold" panose="" pitchFamily="5373984" charset="6750309">
        <p:bold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7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4.fntdata"></Relationship><Relationship Id="rId5" Type="http://schemas.openxmlformats.org/officeDocument/2006/relationships/font" Target="fonts/font5.fntdata"></Relationship><Relationship Id="rId6" Type="http://schemas.openxmlformats.org/officeDocument/2006/relationships/font" Target="fonts/font6.fntdata"></Relationship><Relationship Id="rId7" Type="http://schemas.openxmlformats.org/officeDocument/2006/relationships/tableStyles" Target="tableStyles.xml"></Relationship><Relationship Id="rId19" Type="http://schemas.openxmlformats.org/officeDocument/2006/relationships/slideMaster" Target="slideMasters/slideMaster1.xml"></Relationship><Relationship Id="rId20" Type="http://schemas.openxmlformats.org/officeDocument/2006/relationships/theme" Target="theme/theme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slide" Target="slides/slide23.xml"></Relationship><Relationship Id="rId44" Type="http://schemas.openxmlformats.org/officeDocument/2006/relationships/slide" Target="slides/slide24.xml"></Relationship><Relationship Id="rId45" Type="http://schemas.openxmlformats.org/officeDocument/2006/relationships/slide" Target="slides/slide25.xml"></Relationship><Relationship Id="rId46" Type="http://schemas.openxmlformats.org/officeDocument/2006/relationships/slide" Target="slides/slide26.xml"></Relationship><Relationship Id="rId47" Type="http://schemas.openxmlformats.org/officeDocument/2006/relationships/slide" Target="slides/slide27.xml"></Relationship><Relationship Id="rId48" Type="http://schemas.openxmlformats.org/officeDocument/2006/relationships/slide" Target="slides/slide28.xml"></Relationship><Relationship Id="rId49" Type="http://schemas.openxmlformats.org/officeDocument/2006/relationships/slide" Target="slides/slide29.xml"></Relationship><Relationship Id="rId50" Type="http://schemas.openxmlformats.org/officeDocument/2006/relationships/slide" Target="slides/slide30.xml"></Relationship><Relationship Id="rId51" Type="http://schemas.openxmlformats.org/officeDocument/2006/relationships/slide" Target="slides/slide31.xml"></Relationship><Relationship Id="rId52" Type="http://schemas.openxmlformats.org/officeDocument/2006/relationships/slide" Target="slides/slide32.xml"></Relationship><Relationship Id="rId53" Type="http://schemas.openxmlformats.org/officeDocument/2006/relationships/slide" Target="slides/slide33.xml"></Relationship><Relationship Id="rId54" Type="http://schemas.openxmlformats.org/officeDocument/2006/relationships/viewProps" Target="viewProps.xml"></Relationship><Relationship Id="rId55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47.png"></Relationship><Relationship Id="rId5" Type="http://schemas.openxmlformats.org/officeDocument/2006/relationships/image" Target="../media/image15.png"></Relationship><Relationship Id="rId6" Type="http://schemas.openxmlformats.org/officeDocument/2006/relationships/image" Target="../media/image48.png"></Relationship><Relationship Id="rId7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49.png"></Relationship><Relationship Id="rId3" Type="http://schemas.openxmlformats.org/officeDocument/2006/relationships/image" Target="../media/image50.png"></Relationship><Relationship Id="rId4" Type="http://schemas.openxmlformats.org/officeDocument/2006/relationships/image" Target="../media/image51.png"></Relationship><Relationship Id="rId5" Type="http://schemas.openxmlformats.org/officeDocument/2006/relationships/image" Target="../media/image13.png"></Relationship><Relationship Id="rId6" Type="http://schemas.openxmlformats.org/officeDocument/2006/relationships/image" Target="../media/image12.png"></Relationship><Relationship Id="rId7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10" Type="http://schemas.openxmlformats.org/officeDocument/2006/relationships/image" Target="../media/image58.png"></Relationship><Relationship Id="rId11" Type="http://schemas.openxmlformats.org/officeDocument/2006/relationships/image" Target="../media/image59.png"></Relationship><Relationship Id="rId12" Type="http://schemas.openxmlformats.org/officeDocument/2006/relationships/image" Target="../media/image60.png"></Relationship><Relationship Id="rId13" Type="http://schemas.openxmlformats.org/officeDocument/2006/relationships/image" Target="../media/image61.png"></Relationship><Relationship Id="rId14" Type="http://schemas.openxmlformats.org/officeDocument/2006/relationships/image" Target="../media/image15.png"></Relationship><Relationship Id="rId15" Type="http://schemas.openxmlformats.org/officeDocument/2006/relationships/image" Target="../media/image62.png"></Relationship><Relationship Id="rId16" Type="http://schemas.openxmlformats.org/officeDocument/2006/relationships/image" Target="../media/image63.png"></Relationship><Relationship Id="rId17" Type="http://schemas.openxmlformats.org/officeDocument/2006/relationships/image" Target="../media/image64.png"></Relationship><Relationship Id="rId18" Type="http://schemas.openxmlformats.org/officeDocument/2006/relationships/image" Target="../media/image65.png"></Relationship><Relationship Id="rId19" Type="http://schemas.openxmlformats.org/officeDocument/2006/relationships/image" Target="../media/image66.png"></Relationship><Relationship Id="rId2" Type="http://schemas.openxmlformats.org/officeDocument/2006/relationships/image" Target="../media/image12.png"></Relationship><Relationship Id="rId20" Type="http://schemas.openxmlformats.org/officeDocument/2006/relationships/image" Target="../media/image67.png"></Relationship><Relationship Id="rId21" Type="http://schemas.openxmlformats.org/officeDocument/2006/relationships/image" Target="../media/image68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52.png"></Relationship><Relationship Id="rId5" Type="http://schemas.openxmlformats.org/officeDocument/2006/relationships/image" Target="../media/image53.png"></Relationship><Relationship Id="rId6" Type="http://schemas.openxmlformats.org/officeDocument/2006/relationships/image" Target="../media/image54.png"></Relationship><Relationship Id="rId7" Type="http://schemas.openxmlformats.org/officeDocument/2006/relationships/image" Target="../media/image55.png"></Relationship><Relationship Id="rId8" Type="http://schemas.openxmlformats.org/officeDocument/2006/relationships/image" Target="../media/image56.png"></Relationship><Relationship Id="rId9" Type="http://schemas.openxmlformats.org/officeDocument/2006/relationships/image" Target="../media/image57.png"></Relationship><Relationship Id="rId22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10" Type="http://schemas.openxmlformats.org/officeDocument/2006/relationships/image" Target="../media/image75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69.png"></Relationship><Relationship Id="rId5" Type="http://schemas.openxmlformats.org/officeDocument/2006/relationships/image" Target="../media/image70.png"></Relationship><Relationship Id="rId6" Type="http://schemas.openxmlformats.org/officeDocument/2006/relationships/image" Target="../media/image71.png"></Relationship><Relationship Id="rId7" Type="http://schemas.openxmlformats.org/officeDocument/2006/relationships/image" Target="../media/image72.png"></Relationship><Relationship Id="rId8" Type="http://schemas.openxmlformats.org/officeDocument/2006/relationships/image" Target="../media/image73.png"></Relationship><Relationship Id="rId9" Type="http://schemas.openxmlformats.org/officeDocument/2006/relationships/image" Target="../media/image74.png"></Relationship><Relationship Id="rId11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76.png"></Relationship><Relationship Id="rId3" Type="http://schemas.openxmlformats.org/officeDocument/2006/relationships/image" Target="../media/image15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image77.png"></Relationship><Relationship Id="rId6" Type="http://schemas.openxmlformats.org/officeDocument/2006/relationships/image" Target="../media/image13.png"></Relationship><Relationship Id="rId7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78.png"></Relationship><Relationship Id="rId5" Type="http://schemas.openxmlformats.org/officeDocument/2006/relationships/image" Target="../media/image79.png"></Relationship><Relationship Id="rId6" Type="http://schemas.openxmlformats.org/officeDocument/2006/relationships/image" Target="../media/image80.png"></Relationship><Relationship Id="rId7" Type="http://schemas.openxmlformats.org/officeDocument/2006/relationships/image" Target="../media/image81.png"></Relationship><Relationship Id="rId8" Type="http://schemas.openxmlformats.org/officeDocument/2006/relationships/image" Target="../media/image82.png"></Relationship><Relationship Id="rId9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83.png"></Relationship><Relationship Id="rId5" Type="http://schemas.openxmlformats.org/officeDocument/2006/relationships/image" Target="../media/image84.png"></Relationship><Relationship Id="rId6" Type="http://schemas.openxmlformats.org/officeDocument/2006/relationships/image" Target="../media/image85.png"></Relationship><Relationship Id="rId7" Type="http://schemas.openxmlformats.org/officeDocument/2006/relationships/image" Target="../media/image86.png"></Relationship><Relationship Id="rId8" Type="http://schemas.openxmlformats.org/officeDocument/2006/relationships/image" Target="../media/image87.png"></Relationship><Relationship Id="rId9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10" Type="http://schemas.openxmlformats.org/officeDocument/2006/relationships/image" Target="../media/image94.png"></Relationship><Relationship Id="rId2" Type="http://schemas.openxmlformats.org/officeDocument/2006/relationships/image" Target="../media/image88.png"></Relationship><Relationship Id="rId3" Type="http://schemas.openxmlformats.org/officeDocument/2006/relationships/image" Target="../media/image12.png"></Relationship><Relationship Id="rId4" Type="http://schemas.openxmlformats.org/officeDocument/2006/relationships/image" Target="../media/image13.png"></Relationship><Relationship Id="rId5" Type="http://schemas.openxmlformats.org/officeDocument/2006/relationships/image" Target="../media/image89.png"></Relationship><Relationship Id="rId6" Type="http://schemas.openxmlformats.org/officeDocument/2006/relationships/image" Target="../media/image90.png"></Relationship><Relationship Id="rId7" Type="http://schemas.openxmlformats.org/officeDocument/2006/relationships/image" Target="../media/image91.png"></Relationship><Relationship Id="rId8" Type="http://schemas.openxmlformats.org/officeDocument/2006/relationships/image" Target="../media/image92.png"></Relationship><Relationship Id="rId9" Type="http://schemas.openxmlformats.org/officeDocument/2006/relationships/image" Target="../media/image93.png"></Relationship><Relationship Id="rId11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10" Type="http://schemas.openxmlformats.org/officeDocument/2006/relationships/image" Target="../media/image101.png"></Relationship><Relationship Id="rId11" Type="http://schemas.openxmlformats.org/officeDocument/2006/relationships/image" Target="../media/image102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95.png"></Relationship><Relationship Id="rId5" Type="http://schemas.openxmlformats.org/officeDocument/2006/relationships/image" Target="../media/image96.png"></Relationship><Relationship Id="rId6" Type="http://schemas.openxmlformats.org/officeDocument/2006/relationships/image" Target="../media/image97.png"></Relationship><Relationship Id="rId7" Type="http://schemas.openxmlformats.org/officeDocument/2006/relationships/image" Target="../media/image98.png"></Relationship><Relationship Id="rId8" Type="http://schemas.openxmlformats.org/officeDocument/2006/relationships/image" Target="../media/image99.png"></Relationship><Relationship Id="rId9" Type="http://schemas.openxmlformats.org/officeDocument/2006/relationships/image" Target="../media/image100.png"></Relationship><Relationship Id="rId12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03.png"></Relationship><Relationship Id="rId5" Type="http://schemas.openxmlformats.org/officeDocument/2006/relationships/image" Target="../media/image104.png"></Relationship><Relationship Id="rId6" Type="http://schemas.openxmlformats.org/officeDocument/2006/relationships/image" Target="../media/image105.png"></Relationship><Relationship Id="rId7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image" Target="../media/image5.png"></Relationship><Relationship Id="rId4" Type="http://schemas.openxmlformats.org/officeDocument/2006/relationships/image" Target="../media/image6.png"></Relationship><Relationship Id="rId5" Type="http://schemas.openxmlformats.org/officeDocument/2006/relationships/image" Target="../media/image7.png"></Relationship><Relationship Id="rId6" Type="http://schemas.openxmlformats.org/officeDocument/2006/relationships/image" Target="../media/image8.png"></Relationship><Relationship Id="rId7" Type="http://schemas.openxmlformats.org/officeDocument/2006/relationships/image" Target="../media/image9.png"></Relationship><Relationship Id="rId8" Type="http://schemas.openxmlformats.org/officeDocument/2006/relationships/image" Target="../media/image10.png"></Relationship><Relationship Id="rId9" Type="http://schemas.openxmlformats.org/officeDocument/2006/relationships/image" Target="../media/image11.png"></Relationship><Relationship Id="rId10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10" Type="http://schemas.openxmlformats.org/officeDocument/2006/relationships/image" Target="../media/image111.png"></Relationship><Relationship Id="rId11" Type="http://schemas.openxmlformats.org/officeDocument/2006/relationships/image" Target="../media/image112.png"></Relationship><Relationship Id="rId12" Type="http://schemas.openxmlformats.org/officeDocument/2006/relationships/image" Target="../media/image113.png"></Relationship><Relationship Id="rId13" Type="http://schemas.openxmlformats.org/officeDocument/2006/relationships/image" Target="../media/image114.png"></Relationship><Relationship Id="rId14" Type="http://schemas.openxmlformats.org/officeDocument/2006/relationships/image" Target="../media/image115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06.png"></Relationship><Relationship Id="rId5" Type="http://schemas.openxmlformats.org/officeDocument/2006/relationships/image" Target="../media/image97.png"></Relationship><Relationship Id="rId6" Type="http://schemas.openxmlformats.org/officeDocument/2006/relationships/image" Target="../media/image107.png"></Relationship><Relationship Id="rId7" Type="http://schemas.openxmlformats.org/officeDocument/2006/relationships/image" Target="../media/image108.png"></Relationship><Relationship Id="rId8" Type="http://schemas.openxmlformats.org/officeDocument/2006/relationships/image" Target="../media/image109.png"></Relationship><Relationship Id="rId9" Type="http://schemas.openxmlformats.org/officeDocument/2006/relationships/image" Target="../media/image110.png"></Relationship><Relationship Id="rId15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116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2.png"></Relationship><Relationship Id="rId5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17.png"></Relationship><Relationship Id="rId5" Type="http://schemas.openxmlformats.org/officeDocument/2006/relationships/image" Target="../media/image118.png"></Relationship><Relationship Id="rId6" Type="http://schemas.openxmlformats.org/officeDocument/2006/relationships/image" Target="../media/image119.png"></Relationship><Relationship Id="rId7" Type="http://schemas.openxmlformats.org/officeDocument/2006/relationships/image" Target="../media/image120.png"></Relationship><Relationship Id="rId8" Type="http://schemas.openxmlformats.org/officeDocument/2006/relationships/image" Target="../media/image121.png"></Relationship><Relationship Id="rId9" Type="http://schemas.openxmlformats.org/officeDocument/2006/relationships/image" Target="../media/image122.png"></Relationship><Relationship Id="rId10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123.png"></Relationship><Relationship Id="rId3" Type="http://schemas.openxmlformats.org/officeDocument/2006/relationships/image" Target="../media/image124.png"></Relationship><Relationship Id="rId4" Type="http://schemas.openxmlformats.org/officeDocument/2006/relationships/image" Target="../media/image125.png"></Relationship><Relationship Id="rId5" Type="http://schemas.openxmlformats.org/officeDocument/2006/relationships/image" Target="../media/image12.png"></Relationship><Relationship Id="rId6" Type="http://schemas.openxmlformats.org/officeDocument/2006/relationships/image" Target="../media/image13.png"></Relationship><Relationship Id="rId7" Type="http://schemas.openxmlformats.org/officeDocument/2006/relationships/image" Target="../media/image28.png"></Relationship><Relationship Id="rId8" Type="http://schemas.openxmlformats.org/officeDocument/2006/relationships/image" Target="../media/image126.png"></Relationship><Relationship Id="rId9" Type="http://schemas.openxmlformats.org/officeDocument/2006/relationships/image" Target="../media/image127.png"></Relationship><Relationship Id="rId10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10" Type="http://schemas.openxmlformats.org/officeDocument/2006/relationships/image" Target="../media/image134.png"></Relationship><Relationship Id="rId11" Type="http://schemas.openxmlformats.org/officeDocument/2006/relationships/image" Target="../media/image135.png"></Relationship><Relationship Id="rId12" Type="http://schemas.openxmlformats.org/officeDocument/2006/relationships/image" Target="../media/image136.png"></Relationship><Relationship Id="rId13" Type="http://schemas.openxmlformats.org/officeDocument/2006/relationships/image" Target="../media/image137.png"></Relationship><Relationship Id="rId14" Type="http://schemas.openxmlformats.org/officeDocument/2006/relationships/image" Target="../media/image138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28.png"></Relationship><Relationship Id="rId5" Type="http://schemas.openxmlformats.org/officeDocument/2006/relationships/image" Target="../media/image129.png"></Relationship><Relationship Id="rId6" Type="http://schemas.openxmlformats.org/officeDocument/2006/relationships/image" Target="../media/image130.png"></Relationship><Relationship Id="rId7" Type="http://schemas.openxmlformats.org/officeDocument/2006/relationships/image" Target="../media/image131.png"></Relationship><Relationship Id="rId8" Type="http://schemas.openxmlformats.org/officeDocument/2006/relationships/image" Target="../media/image132.png"></Relationship><Relationship Id="rId9" Type="http://schemas.openxmlformats.org/officeDocument/2006/relationships/image" Target="../media/image133.png"></Relationship><Relationship Id="rId15" Type="http://schemas.openxmlformats.org/officeDocument/2006/relationships/slideLayout" Target="../slideLayouts/slideLayout7.xml"></Relationship></Relationships>
</file>

<file path=ppt/slides/_rels/slide26.xml.rels><?xml version="1.0" encoding="UTF-8"?>
<Relationships xmlns="http://schemas.openxmlformats.org/package/2006/relationships"><Relationship Id="rId10" Type="http://schemas.openxmlformats.org/officeDocument/2006/relationships/image" Target="../media/image145.png"></Relationship><Relationship Id="rId11" Type="http://schemas.openxmlformats.org/officeDocument/2006/relationships/image" Target="../media/image146.png"></Relationship><Relationship Id="rId2" Type="http://schemas.openxmlformats.org/officeDocument/2006/relationships/image" Target="../media/image139.png"></Relationship><Relationship Id="rId3" Type="http://schemas.openxmlformats.org/officeDocument/2006/relationships/image" Target="../media/image140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image13.png"></Relationship><Relationship Id="rId6" Type="http://schemas.openxmlformats.org/officeDocument/2006/relationships/image" Target="../media/image141.png"></Relationship><Relationship Id="rId7" Type="http://schemas.openxmlformats.org/officeDocument/2006/relationships/image" Target="../media/image142.png"></Relationship><Relationship Id="rId8" Type="http://schemas.openxmlformats.org/officeDocument/2006/relationships/image" Target="../media/image143.png"></Relationship><Relationship Id="rId9" Type="http://schemas.openxmlformats.org/officeDocument/2006/relationships/image" Target="../media/image144.png"></Relationship><Relationship Id="rId12" Type="http://schemas.openxmlformats.org/officeDocument/2006/relationships/slideLayout" Target="../slideLayouts/slideLayout7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47.png"></Relationship><Relationship Id="rId5" Type="http://schemas.openxmlformats.org/officeDocument/2006/relationships/image" Target="../media/image148.png"></Relationship><Relationship Id="rId6" Type="http://schemas.openxmlformats.org/officeDocument/2006/relationships/image" Target="../media/image149.png"></Relationship><Relationship Id="rId7" Type="http://schemas.openxmlformats.org/officeDocument/2006/relationships/image" Target="../media/image150.png"></Relationship><Relationship Id="rId8" Type="http://schemas.openxmlformats.org/officeDocument/2006/relationships/image" Target="../media/image123.png"></Relationship><Relationship Id="rId9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51.png"></Relationship><Relationship Id="rId4" Type="http://schemas.openxmlformats.org/officeDocument/2006/relationships/image" Target="../media/image152.png"></Relationship><Relationship Id="rId5" Type="http://schemas.openxmlformats.org/officeDocument/2006/relationships/image" Target="../media/image153.png"></Relationship><Relationship Id="rId6" Type="http://schemas.openxmlformats.org/officeDocument/2006/relationships/image" Target="../media/image154.png"></Relationship><Relationship Id="rId7" Type="http://schemas.openxmlformats.org/officeDocument/2006/relationships/image" Target="../media/image155.png"></Relationship><Relationship Id="rId8" Type="http://schemas.openxmlformats.org/officeDocument/2006/relationships/image" Target="../media/image13.png"></Relationship><Relationship Id="rId9" Type="http://schemas.openxmlformats.org/officeDocument/2006/relationships/slideLayout" Target="../slideLayouts/slideLayout7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56.png"></Relationship><Relationship Id="rId5" Type="http://schemas.openxmlformats.org/officeDocument/2006/relationships/image" Target="../media/image152.png"></Relationship><Relationship Id="rId6" Type="http://schemas.openxmlformats.org/officeDocument/2006/relationships/image" Target="../media/image157.png"></Relationship><Relationship Id="rId7" Type="http://schemas.openxmlformats.org/officeDocument/2006/relationships/image" Target="../media/image158.png"></Relationship><Relationship Id="rId8" Type="http://schemas.openxmlformats.org/officeDocument/2006/relationships/image" Target="../media/image159.png"></Relationship><Relationship Id="rId9" Type="http://schemas.openxmlformats.org/officeDocument/2006/relationships/image" Target="../media/image160.png"></Relationship><Relationship Id="rId10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4.png"></Relationship><Relationship Id="rId5" Type="http://schemas.openxmlformats.org/officeDocument/2006/relationships/image" Target="../media/image15.png"></Relationship><Relationship Id="rId6" Type="http://schemas.openxmlformats.org/officeDocument/2006/relationships/image" Target="../media/image16.png"></Relationship><Relationship Id="rId7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10" Type="http://schemas.openxmlformats.org/officeDocument/2006/relationships/image" Target="../media/image27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21.png"></Relationship><Relationship Id="rId5" Type="http://schemas.openxmlformats.org/officeDocument/2006/relationships/image" Target="../media/image2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24.png"></Relationship><Relationship Id="rId8" Type="http://schemas.openxmlformats.org/officeDocument/2006/relationships/image" Target="../media/image25.png"></Relationship><Relationship Id="rId9" Type="http://schemas.openxmlformats.org/officeDocument/2006/relationships/image" Target="../media/image26.png"></Relationship><Relationship Id="rId11" Type="http://schemas.openxmlformats.org/officeDocument/2006/relationships/slideLayout" Target="../slideLayouts/slideLayout7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61.png"></Relationship><Relationship Id="rId5" Type="http://schemas.openxmlformats.org/officeDocument/2006/relationships/image" Target="../media/image16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163.png"></Relationship><Relationship Id="rId8" Type="http://schemas.openxmlformats.org/officeDocument/2006/relationships/image" Target="../media/image164.png"></Relationship><Relationship Id="rId9" Type="http://schemas.openxmlformats.org/officeDocument/2006/relationships/image" Target="../media/image165.png"></Relationship><Relationship Id="rId10" Type="http://schemas.openxmlformats.org/officeDocument/2006/relationships/slideLayout" Target="../slideLayouts/slideLayout7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21.png"></Relationship><Relationship Id="rId5" Type="http://schemas.openxmlformats.org/officeDocument/2006/relationships/image" Target="../media/image2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24.png"></Relationship><Relationship Id="rId8" Type="http://schemas.openxmlformats.org/officeDocument/2006/relationships/image" Target="../media/image25.png"></Relationship><Relationship Id="rId9" Type="http://schemas.openxmlformats.org/officeDocument/2006/relationships/image" Target="../media/image26.png"></Relationship><Relationship Id="rId10" Type="http://schemas.openxmlformats.org/officeDocument/2006/relationships/image" Target="../media/image27.png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166.png"></Relationship><Relationship Id="rId4" Type="http://schemas.openxmlformats.org/officeDocument/2006/relationships/image" Target="../media/image167.png"></Relationship><Relationship Id="rId5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7.png"></Relationship><Relationship Id="rId5" Type="http://schemas.openxmlformats.org/officeDocument/2006/relationships/image" Target="../media/image18.png"></Relationship><Relationship Id="rId6" Type="http://schemas.openxmlformats.org/officeDocument/2006/relationships/image" Target="../media/image19.png"></Relationship><Relationship Id="rId7" Type="http://schemas.openxmlformats.org/officeDocument/2006/relationships/image" Target="../media/image20.png"></Relationship><Relationship Id="rId8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5" Type="http://schemas.openxmlformats.org/officeDocument/2006/relationships/image" Target="../media/image22.png"></Relationship><Relationship Id="rId7" Type="http://schemas.openxmlformats.org/officeDocument/2006/relationships/image" Target="../media/image24.png"></Relationship><Relationship Id="rId11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5" Type="http://schemas.openxmlformats.org/officeDocument/2006/relationships/image" Target="../media/fImage30419508467.png"></Relationship><Relationship Id="rId7" Type="http://schemas.openxmlformats.org/officeDocument/2006/relationships/image" Target="../media/fImage736939526500.png"></Relationship><Relationship Id="rId8" Type="http://schemas.openxmlformats.org/officeDocument/2006/relationships/image" Target="../media/fImage1377699539169.png"></Relationship><Relationship Id="rId9" Type="http://schemas.openxmlformats.org/officeDocument/2006/relationships/image" Target="../media/fImage40039595724.png"></Relationship><Relationship Id="rId10" Type="http://schemas.openxmlformats.org/officeDocument/2006/relationships/image" Target="../media/fImage212737579941.png"></Relationship><Relationship Id="rId11" Type="http://schemas.openxmlformats.org/officeDocument/2006/relationships/image" Target="../media/fImage722448008467.png"></Relationship><Relationship Id="rId12" Type="http://schemas.openxmlformats.org/officeDocument/2006/relationships/image" Target="../media/fImage398178016334.png"></Relationship><Relationship Id="rId13" Type="http://schemas.openxmlformats.org/officeDocument/2006/relationships/image" Target="../media/fImage227468026500.png"></Relationship><Relationship Id="rId14" Type="http://schemas.openxmlformats.org/officeDocument/2006/relationships/image" Target="../media/fImage80848049169.png"></Relationship><Relationship Id="rId15" Type="http://schemas.openxmlformats.org/officeDocument/2006/relationships/image" Target="../media/fImage47788055724.png"></Relationship><Relationship Id="rId16" Type="http://schemas.openxmlformats.org/officeDocument/2006/relationships/image" Target="../media/fImage1873528061478.png"></Relationship><Relationship Id="rId17" Type="http://schemas.openxmlformats.org/officeDocument/2006/relationships/image" Target="../media/fImage111618089358.png"></Relationship><Relationship Id="rId18" Type="http://schemas.openxmlformats.org/officeDocument/2006/relationships/image" Target="../media/fImage27638106962.png"></Relationship><Relationship Id="rId19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10" Type="http://schemas.openxmlformats.org/officeDocument/2006/relationships/image" Target="../media/image36.png"></Relationship><Relationship Id="rId11" Type="http://schemas.openxmlformats.org/officeDocument/2006/relationships/image" Target="../media/image12.png"></Relationship><Relationship Id="rId12" Type="http://schemas.openxmlformats.org/officeDocument/2006/relationships/image" Target="../media/image13.png"></Relationship><Relationship Id="rId2" Type="http://schemas.openxmlformats.org/officeDocument/2006/relationships/image" Target="../media/image28.png"></Relationship><Relationship Id="rId3" Type="http://schemas.openxmlformats.org/officeDocument/2006/relationships/image" Target="../media/image29.png"></Relationship><Relationship Id="rId4" Type="http://schemas.openxmlformats.org/officeDocument/2006/relationships/image" Target="../media/image30.png"></Relationship><Relationship Id="rId5" Type="http://schemas.openxmlformats.org/officeDocument/2006/relationships/image" Target="../media/image31.png"></Relationship><Relationship Id="rId6" Type="http://schemas.openxmlformats.org/officeDocument/2006/relationships/image" Target="../media/image32.png"></Relationship><Relationship Id="rId7" Type="http://schemas.openxmlformats.org/officeDocument/2006/relationships/image" Target="../media/image33.png"></Relationship><Relationship Id="rId8" Type="http://schemas.openxmlformats.org/officeDocument/2006/relationships/image" Target="../media/image34.png"></Relationship><Relationship Id="rId9" Type="http://schemas.openxmlformats.org/officeDocument/2006/relationships/image" Target="../media/image35.png"></Relationship><Relationship Id="rId13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37.png"></Relationship><Relationship Id="rId4" Type="http://schemas.openxmlformats.org/officeDocument/2006/relationships/image" Target="../media/image38.png"></Relationship><Relationship Id="rId5" Type="http://schemas.openxmlformats.org/officeDocument/2006/relationships/image" Target="../media/image39.png"></Relationship><Relationship Id="rId6" Type="http://schemas.openxmlformats.org/officeDocument/2006/relationships/image" Target="../media/image13.png"></Relationship><Relationship Id="rId7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10" Type="http://schemas.openxmlformats.org/officeDocument/2006/relationships/image" Target="../media/image46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40.png"></Relationship><Relationship Id="rId5" Type="http://schemas.openxmlformats.org/officeDocument/2006/relationships/image" Target="../media/image41.png"></Relationship><Relationship Id="rId6" Type="http://schemas.openxmlformats.org/officeDocument/2006/relationships/image" Target="../media/image42.png"></Relationship><Relationship Id="rId7" Type="http://schemas.openxmlformats.org/officeDocument/2006/relationships/image" Target="../media/image43.png"></Relationship><Relationship Id="rId8" Type="http://schemas.openxmlformats.org/officeDocument/2006/relationships/image" Target="../media/image44.png"></Relationship><Relationship Id="rId9" Type="http://schemas.openxmlformats.org/officeDocument/2006/relationships/image" Target="../media/image45.png"></Relationship><Relationship Id="rId11" Type="http://schemas.openxmlformats.org/officeDocument/2006/relationships/slideLayout" Target="../slideLayouts/slideLayout7.xml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/Users/it/AppData/Roaming/PolarisOffice/ETemp/13892_15856528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288635" cy="10287635"/>
          </a:xfrm>
          <a:prstGeom prst="rect"/>
          <a:noFill/>
        </p:spPr>
      </p:pic>
      <p:pic>
        <p:nvPicPr>
          <p:cNvPr id="3" name="Picture 3" descr="C:/Users/it/AppData/Roaming/PolarisOffice/ETemp/13892_15856528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055995" y="-638810"/>
            <a:ext cx="11417935" cy="11417935"/>
          </a:xfrm>
          <a:prstGeom prst="rect"/>
          <a:noFill/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970000" y="4584700"/>
            <a:ext cx="63881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14400" y="4495800"/>
          <a:ext cx="9652000" cy="48006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652000"/>
              </a:tblGrid>
              <a:tr h="12446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b="1"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446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b="1"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114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b="1"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>
            <a:off x="14185900" y="8928100"/>
            <a:ext cx="31756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기타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정보를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입력하세요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.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TextBox 7"/>
          <p:cNvSpPr txBox="true"/>
          <p:nvPr/>
        </p:nvSpPr>
        <p:spPr>
          <a:xfrm>
            <a:off x="16179800" y="8483600"/>
            <a:ext cx="11817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이름입력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 rot="0">
            <a:off x="16179800" y="8052435"/>
            <a:ext cx="1181735" cy="3943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소속입력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TextBox 9"/>
          <p:cNvSpPr txBox="true"/>
          <p:nvPr/>
        </p:nvSpPr>
        <p:spPr>
          <a:xfrm>
            <a:off x="15417800" y="8483600"/>
            <a:ext cx="9023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직급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/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0" name="TextBox 10"/>
          <p:cNvSpPr txBox="true"/>
          <p:nvPr/>
        </p:nvSpPr>
        <p:spPr>
          <a:xfrm>
            <a:off x="15417800" y="8039100"/>
            <a:ext cx="9023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소속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/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TextBox 11"/>
          <p:cNvSpPr txBox="true"/>
          <p:nvPr/>
        </p:nvSpPr>
        <p:spPr>
          <a:xfrm>
            <a:off x="1092200" y="7150100"/>
            <a:ext cx="9208135" cy="20707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116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표</a:t>
            </a:r>
            <a:r>
              <a:rPr lang="en-US" sz="116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 </a:t>
            </a:r>
            <a:r>
              <a:rPr lang="ko-KR" sz="116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형식</a:t>
            </a:r>
            <a:r>
              <a:rPr lang="en-US" sz="116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 </a:t>
            </a:r>
            <a:r>
              <a:rPr lang="ko-KR" sz="116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보고서</a:t>
            </a:r>
            <a:endParaRPr lang="ko-KR" altLang="en-US" sz="116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12" name="TextBox 12"/>
          <p:cNvSpPr txBox="true"/>
          <p:nvPr/>
        </p:nvSpPr>
        <p:spPr>
          <a:xfrm>
            <a:off x="1600200" y="4622800"/>
            <a:ext cx="7519035" cy="22358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1140"/>
              </a:lnSpc>
              <a:buFontTx/>
              <a:buNone/>
            </a:pPr>
            <a:r>
              <a:rPr lang="ko-KR" sz="59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필요한</a:t>
            </a:r>
            <a:r>
              <a:rPr lang="en-US" sz="59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59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정보만</a:t>
            </a:r>
            <a:endParaRPr lang="ko-KR" altLang="en-US" sz="59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  <a:p>
            <a:pPr marL="0" indent="0" algn="l">
              <a:lnSpc>
                <a:spcPct val="131140"/>
              </a:lnSpc>
              <a:buFontTx/>
              <a:buNone/>
            </a:pPr>
            <a:r>
              <a:rPr lang="ko-KR" sz="59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심플하게</a:t>
            </a:r>
            <a:r>
              <a:rPr lang="en-US" sz="59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59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전달하는</a:t>
            </a:r>
            <a:endParaRPr lang="ko-KR" altLang="en-US" sz="59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3" name="TextBox 13"/>
          <p:cNvSpPr txBox="true"/>
          <p:nvPr/>
        </p:nvSpPr>
        <p:spPr>
          <a:xfrm>
            <a:off x="14097000" y="927100"/>
            <a:ext cx="32645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20XX  BUSINESS PROJECT</a:t>
            </a:r>
            <a:endParaRPr lang="ko-KR" altLang="en-US" sz="1800" i="0" b="0" strike="noStrike">
              <a:solidFill>
                <a:srgbClr val="333333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>
            <a:off x="14097000" y="647700"/>
            <a:ext cx="32645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MIRI COMPANY</a:t>
            </a:r>
            <a:endParaRPr lang="ko-KR" altLang="en-US" sz="18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5" name="TextBox 15"/>
          <p:cNvSpPr txBox="true"/>
          <p:nvPr/>
        </p:nvSpPr>
        <p:spPr>
          <a:xfrm rot="0">
            <a:off x="914400" y="660400"/>
            <a:ext cx="1600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F2F2F2"/>
                </a:solidFill>
                <a:latin typeface="Pretendard Regular"/>
              </a:rPr>
              <a:t>2099.00.00.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15700" y="3378200"/>
            <a:ext cx="5410200" cy="4356100"/>
          </a:xfrm>
          <a:prstGeom prst="rect">
            <a:avLst/>
          </a:prstGeom>
          <a:effectLst>
            <a:outerShdw dir="2700000" dist="0" blurRad="306479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36500" y="3073400"/>
            <a:ext cx="2768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3073400"/>
            <a:ext cx="9118600" cy="5588000"/>
          </a:xfrm>
          <a:prstGeom prst="rect">
            <a:avLst/>
          </a:prstGeom>
        </p:spPr>
      </p:pic>
      <p:sp>
        <p:nvSpPr>
          <p:cNvPr id="7" name="TextBox 7"/>
          <p:cNvSpPr txBox="true"/>
          <p:nvPr/>
        </p:nvSpPr>
        <p:spPr>
          <a:xfrm rot="0">
            <a:off x="11887200" y="4127500"/>
            <a:ext cx="4267200" cy="293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좌측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목표매출과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매출총액이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어떤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이루었고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어떤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점을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추가로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내용이나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수치가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있다면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13042900" y="31115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성과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요약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09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목표대비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67800" y="5981700"/>
            <a:ext cx="82804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42400" y="3175000"/>
            <a:ext cx="4165600" cy="234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42400" y="6464300"/>
            <a:ext cx="4165600" cy="2349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7" name="Table 7"/>
          <p:cNvGraphicFramePr>
            <a:graphicFrameLocks noGrp="true"/>
          </p:cNvGraphicFramePr>
          <p:nvPr/>
        </p:nvGraphicFramePr>
        <p:xfrm>
          <a:off x="914400" y="3175000"/>
          <a:ext cx="7315200" cy="5626100"/>
        </p:xfrm>
        <a:graphic>
          <a:graphicData uri="http://schemas.openxmlformats.org/drawingml/2006/table">
            <a:tbl>
              <a:tblPr/>
              <a:tblGrid>
                <a:gridCol w="1778000"/>
                <a:gridCol w="5537200"/>
              </a:tblGrid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사업</a:t>
                      </a: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항목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상세</a:t>
                      </a: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내용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TextBox 8"/>
          <p:cNvSpPr txBox="true"/>
          <p:nvPr/>
        </p:nvSpPr>
        <p:spPr>
          <a:xfrm rot="0">
            <a:off x="13512800" y="6553200"/>
            <a:ext cx="3873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미친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긍정적인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포함된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어떻게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기여했는지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13512800" y="3276600"/>
            <a:ext cx="36830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분석하고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공통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포인트를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찾아보세요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포함된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숫자나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비율을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활용하여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신뢰성을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높여보세요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914400" y="2387600"/>
            <a:ext cx="2870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20XX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년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사업별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성과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10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9042400" y="23876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성과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분석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요약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사업별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50400" y="2628900"/>
            <a:ext cx="61341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25100" y="3441700"/>
            <a:ext cx="4584700" cy="435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37900" y="4292600"/>
            <a:ext cx="2971800" cy="281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99900" y="5092700"/>
            <a:ext cx="14478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998200" y="4229100"/>
            <a:ext cx="32258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">
            <a:off x="9486900" y="5346700"/>
            <a:ext cx="32131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">
            <a:off x="12547600" y="5346700"/>
            <a:ext cx="3213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3240000">
            <a:off x="11963400" y="7137400"/>
            <a:ext cx="32004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3240000">
            <a:off x="10083800" y="7137400"/>
            <a:ext cx="32004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05000" y="2692400"/>
            <a:ext cx="5410200" cy="2527300"/>
          </a:xfrm>
          <a:prstGeom prst="rect">
            <a:avLst/>
          </a:prstGeom>
          <a:effectLst>
            <a:outerShdw dir="2700000" dist="0" blurRad="103110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225800" y="2463800"/>
            <a:ext cx="27686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05000" y="5194300"/>
            <a:ext cx="5410200" cy="3314700"/>
          </a:xfrm>
          <a:prstGeom prst="rect">
            <a:avLst/>
          </a:prstGeom>
          <a:effectLst>
            <a:outerShdw dir="2700000" dist="0" blurRad="178400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3300000">
            <a:off x="9817100" y="6083300"/>
            <a:ext cx="2425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960000">
            <a:off x="11671300" y="7429500"/>
            <a:ext cx="24130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5340000">
            <a:off x="12865100" y="6565900"/>
            <a:ext cx="23749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8580000">
            <a:off x="12433300" y="4826000"/>
            <a:ext cx="18288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9600000">
            <a:off x="10274300" y="4686300"/>
            <a:ext cx="24130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287000" y="5041900"/>
            <a:ext cx="127000" cy="12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560300" y="4241800"/>
            <a:ext cx="127000" cy="12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08100" y="5308600"/>
            <a:ext cx="127000" cy="12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970000" y="7721600"/>
            <a:ext cx="127000" cy="12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645900" y="7035800"/>
            <a:ext cx="127000" cy="127000"/>
          </a:xfrm>
          <a:prstGeom prst="rect">
            <a:avLst/>
          </a:prstGeom>
        </p:spPr>
      </p:pic>
      <p:sp>
        <p:nvSpPr>
          <p:cNvPr id="27" name="TextBox 27"/>
          <p:cNvSpPr txBox="true"/>
          <p:nvPr/>
        </p:nvSpPr>
        <p:spPr>
          <a:xfrm rot="0">
            <a:off x="11836400" y="21971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2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7962900" y="46736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1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9880600" y="85217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5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3677900" y="85217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4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5621000" y="46736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3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2387600" y="3340100"/>
            <a:ext cx="44577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성과가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좋았던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역량에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33" name="TextBox 33"/>
          <p:cNvSpPr txBox="true"/>
          <p:nvPr/>
        </p:nvSpPr>
        <p:spPr>
          <a:xfrm rot="0">
            <a:off x="2413000" y="5600700"/>
            <a:ext cx="4457700" cy="248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주목해야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주목해야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좋은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저조한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3644900" y="25146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핵심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성과</a:t>
            </a:r>
          </a:p>
        </p:txBody>
      </p:sp>
      <p:sp>
        <p:nvSpPr>
          <p:cNvPr id="35" name="TextBox 3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11</a:t>
            </a:r>
          </a:p>
        </p:txBody>
      </p:sp>
      <p:sp>
        <p:nvSpPr>
          <p:cNvPr id="36" name="TextBox 36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37" name="TextBox 3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38" name="TextBox 38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역량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215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215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12200" y="4699000"/>
            <a:ext cx="8636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3792200" y="4978400"/>
            <a:ext cx="393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102100" y="4965700"/>
            <a:ext cx="393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92600" y="4787900"/>
            <a:ext cx="9702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37100" y="2222500"/>
            <a:ext cx="8826500" cy="195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28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475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475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sp>
        <p:nvSpPr>
          <p:cNvPr id="15" name="TextBox 15"/>
          <p:cNvSpPr txBox="true"/>
          <p:nvPr/>
        </p:nvSpPr>
        <p:spPr>
          <a:xfrm rot="0">
            <a:off x="73152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기술적인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24765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마케팅적인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21412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78613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기술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30226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마케팅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26873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전략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676900" y="3073400"/>
            <a:ext cx="69342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이번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년도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성과의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핵심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요인을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정리하여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보기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쉽게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한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두줄로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요약하여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작성해보세요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8140700" y="2476500"/>
            <a:ext cx="1993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F2F2F2"/>
                </a:solidFill>
                <a:ea typeface="Pretendard SemiBold"/>
              </a:rPr>
              <a:t>핵심</a:t>
            </a:r>
            <a:r>
              <a:rPr lang="en-US" sz="26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F2F2F2"/>
                </a:solidFill>
                <a:ea typeface="Pretendard SemiBold"/>
              </a:rPr>
              <a:t>요인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12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요인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65400" y="2552700"/>
            <a:ext cx="13157200" cy="1828800"/>
          </a:xfrm>
          <a:prstGeom prst="rect">
            <a:avLst/>
          </a:prstGeom>
          <a:effectLst>
            <a:outerShdw dir="2700000" dist="0" blurRad="54085">
              <a:srgbClr val="333333">
                <a:alpha val="15000"/>
              </a:srgbClr>
            </a:outerShdw>
          </a:effectLst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59700" y="2247900"/>
            <a:ext cx="2768600" cy="59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14600" y="4559300"/>
            <a:ext cx="13258800" cy="452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7" name="TextBox 7"/>
          <p:cNvSpPr txBox="true"/>
          <p:nvPr/>
        </p:nvSpPr>
        <p:spPr>
          <a:xfrm rot="0">
            <a:off x="14414500" y="4470400"/>
            <a:ext cx="130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단위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만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원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)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4940300" y="3149600"/>
            <a:ext cx="83947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입력하세요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추가로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내용이나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수치가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있다면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문장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8166100" y="22987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표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내용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요약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13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시기별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추이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15300" y="8509000"/>
            <a:ext cx="18161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55900" y="2197100"/>
            <a:ext cx="12788900" cy="5219700"/>
          </a:xfrm>
          <a:prstGeom prst="rect">
            <a:avLst/>
          </a:prstGeom>
          <a:effectLst>
            <a:outerShdw dir="2700000" dist="0" blurRad="338682">
              <a:srgbClr val="333333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70300" y="2628900"/>
            <a:ext cx="10960100" cy="438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43200" y="7835900"/>
            <a:ext cx="5499100" cy="1524000"/>
          </a:xfrm>
          <a:prstGeom prst="rect">
            <a:avLst/>
          </a:prstGeom>
          <a:effectLst>
            <a:outerShdw dir="2700000" dist="0" blurRad="37651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78300" y="7632700"/>
            <a:ext cx="26035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7835900"/>
            <a:ext cx="5499100" cy="1524000"/>
          </a:xfrm>
          <a:prstGeom prst="rect">
            <a:avLst/>
          </a:prstGeom>
          <a:effectLst>
            <a:outerShdw dir="2700000" dist="0" blurRad="37651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80800" y="7632700"/>
            <a:ext cx="2603500" cy="495300"/>
          </a:xfrm>
          <a:prstGeom prst="rect">
            <a:avLst/>
          </a:prstGeom>
        </p:spPr>
      </p:pic>
      <p:sp>
        <p:nvSpPr>
          <p:cNvPr id="11" name="TextBox 11"/>
          <p:cNvSpPr txBox="true"/>
          <p:nvPr/>
        </p:nvSpPr>
        <p:spPr>
          <a:xfrm rot="0">
            <a:off x="3302000" y="8255000"/>
            <a:ext cx="4381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4400" b="false" i="false" u="none" strike="noStrike">
                <a:solidFill>
                  <a:srgbClr val="333333"/>
                </a:solidFill>
                <a:latin typeface="Pretendard SemiBold"/>
              </a:rPr>
              <a:t>0,000,000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SemiBold"/>
              </a:rPr>
              <a:t>원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10604500" y="8255000"/>
            <a:ext cx="4381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4400" b="false" i="false" u="none" strike="noStrike">
                <a:solidFill>
                  <a:srgbClr val="333333"/>
                </a:solidFill>
                <a:latin typeface="Pretendard SemiBold"/>
              </a:rPr>
              <a:t>0,000,000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SemiBold"/>
              </a:rPr>
              <a:t>원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4483100" y="7683500"/>
            <a:ext cx="2006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2098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매출액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1785600" y="7683500"/>
            <a:ext cx="2006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2099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매출액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8445500" y="8128000"/>
            <a:ext cx="1346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SemiBold"/>
              </a:rPr>
              <a:t>(00% </a:t>
            </a:r>
            <a:r>
              <a:rPr lang="ko-KR" sz="2000" b="false" i="false" u="none" strike="noStrike">
                <a:solidFill>
                  <a:srgbClr val="3A4CA8"/>
                </a:solidFill>
                <a:ea typeface="Pretendard SemiBold"/>
              </a:rPr>
              <a:t>상승</a:t>
            </a:r>
            <a:r>
              <a:rPr lang="en-US" sz="2000" b="false" i="false" u="none" strike="noStrike">
                <a:solidFill>
                  <a:srgbClr val="3A4CA8"/>
                </a:solidFill>
                <a:latin typeface="Pretendard SemiBold"/>
              </a:rPr>
              <a:t>)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14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대비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매출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3238500"/>
            <a:ext cx="16408400" cy="525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51400" y="2895600"/>
            <a:ext cx="217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445000" y="3289300"/>
            <a:ext cx="8255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99200" y="1993900"/>
            <a:ext cx="6604000" cy="1841500"/>
          </a:xfrm>
          <a:prstGeom prst="rect">
            <a:avLst/>
          </a:prstGeom>
          <a:effectLst>
            <a:outerShdw dir="2700000" dist="0" blurRad="54918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42100" y="2743200"/>
            <a:ext cx="5930900" cy="25400"/>
          </a:xfrm>
          <a:prstGeom prst="rect">
            <a:avLst/>
          </a:prstGeom>
        </p:spPr>
      </p:pic>
      <p:sp>
        <p:nvSpPr>
          <p:cNvPr id="9" name="TextBox 9"/>
          <p:cNvSpPr txBox="true"/>
          <p:nvPr/>
        </p:nvSpPr>
        <p:spPr>
          <a:xfrm rot="0">
            <a:off x="6985000" y="8712200"/>
            <a:ext cx="4305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20XX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월별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고객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유지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추이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6718300" y="22606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핵심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추이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6705600" y="2882900"/>
            <a:ext cx="5816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전체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12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개월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중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성과가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좋거나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주요하게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데이터에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15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월별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주요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2070100"/>
            <a:ext cx="15570200" cy="463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24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4500" y="7353300"/>
            <a:ext cx="328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82900" y="6070600"/>
            <a:ext cx="1028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84900" y="5549900"/>
            <a:ext cx="20701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220200" y="4775200"/>
            <a:ext cx="3619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309600" y="5041900"/>
            <a:ext cx="30988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832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7353300"/>
            <a:ext cx="3289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23400" y="7353300"/>
            <a:ext cx="3289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921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84200" y="7353300"/>
            <a:ext cx="3289300" cy="25400"/>
          </a:xfrm>
          <a:prstGeom prst="rect">
            <a:avLst/>
          </a:prstGeom>
        </p:spPr>
      </p:pic>
      <p:sp>
        <p:nvSpPr>
          <p:cNvPr id="17" name="TextBox 17"/>
          <p:cNvSpPr txBox="true"/>
          <p:nvPr/>
        </p:nvSpPr>
        <p:spPr>
          <a:xfrm rot="0">
            <a:off x="20066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2096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58674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2097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7155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2098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35636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2099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891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55499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3980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32588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16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기업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성장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추이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8300" y="2692400"/>
            <a:ext cx="8051800" cy="5486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52900" y="3530600"/>
            <a:ext cx="6642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12100" y="6045200"/>
            <a:ext cx="28321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18800" y="2908300"/>
            <a:ext cx="5930900" cy="2413000"/>
          </a:xfrm>
          <a:prstGeom prst="rect">
            <a:avLst/>
          </a:prstGeom>
          <a:effectLst>
            <a:outerShdw dir="2700000" dist="0" blurRad="93924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74400" y="3759200"/>
            <a:ext cx="5181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18800" y="5600700"/>
            <a:ext cx="5930900" cy="2413000"/>
          </a:xfrm>
          <a:prstGeom prst="rect">
            <a:avLst/>
          </a:prstGeom>
          <a:effectLst>
            <a:outerShdw dir="2700000" dist="0" blurRad="93924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74400" y="6464300"/>
            <a:ext cx="5181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781800" y="7035800"/>
            <a:ext cx="1765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612900" y="5715000"/>
            <a:ext cx="4394200" cy="25400"/>
          </a:xfrm>
          <a:prstGeom prst="rect">
            <a:avLst/>
          </a:prstGeom>
        </p:spPr>
      </p:pic>
      <p:sp>
        <p:nvSpPr>
          <p:cNvPr id="13" name="TextBox 13"/>
          <p:cNvSpPr txBox="true"/>
          <p:nvPr/>
        </p:nvSpPr>
        <p:spPr>
          <a:xfrm rot="0">
            <a:off x="11049000" y="6642100"/>
            <a:ext cx="5245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수치에서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1074400" y="5880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저점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11049000" y="3949700"/>
            <a:ext cx="5245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수치에서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1074400" y="3187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고점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7086600" y="80264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2099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3263900" y="80264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2098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7086600" y="55245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Medium"/>
              </a:rPr>
              <a:t>6,000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3263900" y="31242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Medium"/>
              </a:rPr>
              <a:t>7,000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17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주요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변곡점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56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73400" y="2489200"/>
            <a:ext cx="8763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848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19900" y="2489200"/>
            <a:ext cx="8763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313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79100" y="2489200"/>
            <a:ext cx="8763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905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905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38300" y="2489200"/>
            <a:ext cx="876300" cy="596900"/>
          </a:xfrm>
          <a:prstGeom prst="rect">
            <a:avLst/>
          </a:prstGeom>
        </p:spPr>
      </p:pic>
      <p:sp>
        <p:nvSpPr>
          <p:cNvPr id="16" name="TextBox 16"/>
          <p:cNvSpPr txBox="true"/>
          <p:nvPr/>
        </p:nvSpPr>
        <p:spPr>
          <a:xfrm rot="0">
            <a:off x="1892300" y="41783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5651500" y="42037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9410700" y="41910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13157200" y="42037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22225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정치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(Political)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9817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경제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(Economic)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7409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사회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(Social)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3055600" y="3187700"/>
            <a:ext cx="3441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기술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(Technological)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31750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P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69342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E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06807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S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44399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T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18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환경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/Users/it/AppData/Roaming/PolarisOffice/ETemp/13892_15856528/image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702425" y="-396875"/>
            <a:ext cx="12573635" cy="11087735"/>
          </a:xfrm>
          <a:prstGeom prst="rect"/>
          <a:noFill/>
        </p:spPr>
      </p:pic>
      <p:pic>
        <p:nvPicPr>
          <p:cNvPr id="3" name="Picture 3" descr="C:/Users/it/AppData/Roaming/PolarisOffice/ETemp/6172_18065824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625600"/>
            <a:ext cx="1080770" cy="90233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4" name="Picture 4" descr="C:/Users/it/AppData/Roaming/PolarisOffice/ETemp/6172_18065824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83693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5" name="Picture 5" descr="C:/Users/it/AppData/Roaming/PolarisOffice/ETemp/6172_18065824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56769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6" name="Picture 6" descr="C:/Users/it/AppData/Roaming/PolarisOffice/ETemp/6172_18065824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43180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7" name="Picture 7" descr="C:/Users/it/AppData/Roaming/PolarisOffice/ETemp/6172_18065824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29718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8" name="Picture 8" descr="C:/Users/it/AppData/Roaming/PolarisOffice/ETemp/6172_18065824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70231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4800600"/>
            <a:ext cx="9792335" cy="260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8851900"/>
            <a:ext cx="9652635" cy="260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2095500"/>
            <a:ext cx="9754235" cy="2603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100" y="7505700"/>
            <a:ext cx="9525635" cy="260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100" y="6146800"/>
            <a:ext cx="9766935" cy="260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100" y="3454400"/>
            <a:ext cx="9601835" cy="2603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>
            <a:off x="7658100" y="8343900"/>
            <a:ext cx="2388870" cy="4584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기능 소개</a:t>
            </a:r>
            <a:endParaRPr lang="ko-KR" altLang="en-US" sz="30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6" name="TextBox 16"/>
          <p:cNvSpPr txBox="1">
            <a:spLocks/>
          </p:cNvSpPr>
          <p:nvPr/>
        </p:nvSpPr>
        <p:spPr>
          <a:xfrm>
            <a:off x="7658100" y="8915400"/>
            <a:ext cx="97675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6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6 / 6</a:t>
            </a:r>
            <a:endParaRPr lang="ko-KR" altLang="en-US" sz="26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7" name="TextBox 17"/>
          <p:cNvSpPr txBox="1">
            <a:spLocks/>
          </p:cNvSpPr>
          <p:nvPr/>
        </p:nvSpPr>
        <p:spPr>
          <a:xfrm>
            <a:off x="7658100" y="6997700"/>
            <a:ext cx="8607425" cy="4584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유스케이스 / ERD</a:t>
            </a:r>
            <a:endParaRPr lang="ko-KR" altLang="en-US" sz="30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TextBox 18"/>
          <p:cNvSpPr txBox="1">
            <a:spLocks/>
          </p:cNvSpPr>
          <p:nvPr/>
        </p:nvSpPr>
        <p:spPr>
          <a:xfrm>
            <a:off x="7658100" y="7569200"/>
            <a:ext cx="97675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6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5</a:t>
            </a:r>
            <a:endParaRPr lang="ko-KR" altLang="en-US" sz="26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name="TextBox 19" id="19"/>
          <p:cNvSpPr txBox="true"/>
          <p:nvPr/>
        </p:nvSpPr>
        <p:spPr>
          <a:xfrm>
            <a:off x="7658100" y="5651500"/>
            <a:ext cx="2388870" cy="4584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기술 스택</a:t>
            </a:r>
            <a:endParaRPr lang="ko-KR" altLang="en-US" sz="30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0" name="TextBox 20"/>
          <p:cNvSpPr txBox="1">
            <a:spLocks/>
          </p:cNvSpPr>
          <p:nvPr/>
        </p:nvSpPr>
        <p:spPr>
          <a:xfrm>
            <a:off x="7658100" y="6223000"/>
            <a:ext cx="87007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6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4</a:t>
            </a:r>
            <a:endParaRPr lang="ko-KR" altLang="en-US" sz="26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name="TextBox 21" id="21"/>
          <p:cNvSpPr txBox="true"/>
          <p:nvPr/>
        </p:nvSpPr>
        <p:spPr>
          <a:xfrm>
            <a:off x="7658100" y="4292600"/>
            <a:ext cx="2388870" cy="4584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팀원 역할</a:t>
            </a:r>
            <a:endParaRPr lang="ko-KR" altLang="en-US" sz="30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2" name="TextBox 22"/>
          <p:cNvSpPr txBox="1">
            <a:spLocks/>
          </p:cNvSpPr>
          <p:nvPr/>
        </p:nvSpPr>
        <p:spPr>
          <a:xfrm>
            <a:off x="7658100" y="4864100"/>
            <a:ext cx="97675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6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3</a:t>
            </a:r>
            <a:endParaRPr lang="ko-KR" altLang="en-US" sz="26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3" name="TextBox 23"/>
          <p:cNvSpPr txBox="1">
            <a:spLocks/>
          </p:cNvSpPr>
          <p:nvPr/>
        </p:nvSpPr>
        <p:spPr>
          <a:xfrm>
            <a:off x="7658100" y="2981960"/>
            <a:ext cx="3150870" cy="4584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기획 배경 &amp; 목표</a:t>
            </a:r>
            <a:endParaRPr lang="ko-KR" altLang="en-US" sz="30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4" name="TextBox 24"/>
          <p:cNvSpPr txBox="1">
            <a:spLocks/>
          </p:cNvSpPr>
          <p:nvPr/>
        </p:nvSpPr>
        <p:spPr>
          <a:xfrm>
            <a:off x="7658100" y="3517900"/>
            <a:ext cx="99580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6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2</a:t>
            </a:r>
            <a:endParaRPr lang="ko-KR" altLang="en-US" sz="26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name="TextBox 25" id="25"/>
          <p:cNvSpPr txBox="true"/>
          <p:nvPr/>
        </p:nvSpPr>
        <p:spPr>
          <a:xfrm>
            <a:off x="7658100" y="1600200"/>
            <a:ext cx="2388870" cy="4584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프로젝트</a:t>
            </a:r>
            <a:r>
              <a:rPr lang="en-US" sz="30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 </a:t>
            </a:r>
            <a:r>
              <a:rPr lang="ko-KR" sz="30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개요</a:t>
            </a:r>
            <a:endParaRPr lang="ko-KR" altLang="en-US" sz="30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6" name="TextBox 26"/>
          <p:cNvSpPr txBox="1">
            <a:spLocks/>
          </p:cNvSpPr>
          <p:nvPr/>
        </p:nvSpPr>
        <p:spPr>
          <a:xfrm>
            <a:off x="7658100" y="2171700"/>
            <a:ext cx="97675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6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1</a:t>
            </a:r>
            <a:endParaRPr lang="ko-KR" altLang="en-US" sz="26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7" name="TextBox 27"/>
          <p:cNvSpPr txBox="1">
            <a:spLocks/>
          </p:cNvSpPr>
          <p:nvPr/>
        </p:nvSpPr>
        <p:spPr>
          <a:xfrm>
            <a:off x="6362700" y="1651000"/>
            <a:ext cx="1029970" cy="82232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01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8" name="TextBox 28"/>
          <p:cNvSpPr txBox="1">
            <a:spLocks/>
          </p:cNvSpPr>
          <p:nvPr/>
        </p:nvSpPr>
        <p:spPr>
          <a:xfrm>
            <a:off x="6362700" y="83947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06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9" name="TextBox 29"/>
          <p:cNvSpPr txBox="1">
            <a:spLocks/>
          </p:cNvSpPr>
          <p:nvPr/>
        </p:nvSpPr>
        <p:spPr>
          <a:xfrm>
            <a:off x="6362700" y="70485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05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0" name="TextBox 30"/>
          <p:cNvSpPr txBox="1">
            <a:spLocks/>
          </p:cNvSpPr>
          <p:nvPr/>
        </p:nvSpPr>
        <p:spPr>
          <a:xfrm>
            <a:off x="6362700" y="56896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04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1" name="TextBox 31"/>
          <p:cNvSpPr txBox="1">
            <a:spLocks/>
          </p:cNvSpPr>
          <p:nvPr/>
        </p:nvSpPr>
        <p:spPr>
          <a:xfrm>
            <a:off x="6362700" y="43434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03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2" name="TextBox 32"/>
          <p:cNvSpPr txBox="1">
            <a:spLocks/>
          </p:cNvSpPr>
          <p:nvPr/>
        </p:nvSpPr>
        <p:spPr>
          <a:xfrm>
            <a:off x="6362700" y="29972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02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>
            <a:off x="1600200" y="1574800"/>
            <a:ext cx="1664335" cy="11055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6200" i="0" b="0" strike="noStrike">
                <a:solidFill>
                  <a:srgbClr val="F2F2F2"/>
                </a:solidFill>
                <a:latin typeface="Pretendard Black" charset="0"/>
                <a:ea typeface="Pretendard Black" charset="0"/>
              </a:rPr>
              <a:t>목차</a:t>
            </a:r>
            <a:endParaRPr lang="ko-KR" altLang="en-US" sz="6200" i="0" b="0" strike="noStrike">
              <a:solidFill>
                <a:srgbClr val="F2F2F2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34" name="TextBox 34"/>
          <p:cNvSpPr txBox="true"/>
          <p:nvPr/>
        </p:nvSpPr>
        <p:spPr>
          <a:xfrm>
            <a:off x="1600200" y="2679700"/>
            <a:ext cx="2832735" cy="5340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en-US" sz="3000" i="0" b="0" strike="noStrike">
                <a:solidFill>
                  <a:srgbClr val="F2F2F2"/>
                </a:solidFill>
                <a:latin typeface="Pretendard Black" charset="0"/>
                <a:ea typeface="Pretendard Black" charset="0"/>
              </a:rPr>
              <a:t>CONTENTS</a:t>
            </a:r>
            <a:endParaRPr lang="ko-KR" altLang="en-US" sz="3000" i="0" b="0" strike="noStrike">
              <a:solidFill>
                <a:srgbClr val="F2F2F2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35" name="TextBox 35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1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02</a:t>
            </a:r>
            <a:endParaRPr lang="ko-KR" altLang="en-US" sz="2000" i="0" b="1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6" name="TextBox 36"/>
          <p:cNvSpPr txBox="true"/>
          <p:nvPr/>
        </p:nvSpPr>
        <p:spPr>
          <a:xfrm>
            <a:off x="14097000" y="647700"/>
            <a:ext cx="32645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MIRI COMPANY</a:t>
            </a:r>
            <a:endParaRPr lang="ko-KR" altLang="en-US" sz="18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37" name="TextBox 37"/>
          <p:cNvSpPr txBox="true"/>
          <p:nvPr/>
        </p:nvSpPr>
        <p:spPr>
          <a:xfrm>
            <a:off x="14097000" y="927100"/>
            <a:ext cx="32645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2099  BUSINESS PROJECT</a:t>
            </a:r>
            <a:endParaRPr lang="ko-KR" altLang="en-US" sz="1800" i="0" b="0" strike="noStrike">
              <a:solidFill>
                <a:srgbClr val="333333"/>
              </a:solidFill>
              <a:latin typeface="Pretendard Medium" charset="0"/>
              <a:ea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true"/>
          </p:cNvGraphicFramePr>
          <p:nvPr/>
        </p:nvGraphicFramePr>
        <p:xfrm>
          <a:off x="952500" y="2387600"/>
          <a:ext cx="16408400" cy="6438900"/>
        </p:xfrm>
        <a:graphic>
          <a:graphicData uri="http://schemas.openxmlformats.org/drawingml/2006/table">
            <a:tbl>
              <a:tblPr/>
              <a:tblGrid>
                <a:gridCol w="2209800"/>
                <a:gridCol w="3543300"/>
                <a:gridCol w="3543300"/>
                <a:gridCol w="3543300"/>
                <a:gridCol w="3543300"/>
              </a:tblGrid>
              <a:tr h="787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C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설립연도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3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사업분야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90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서비스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Medium"/>
                        </a:rPr>
                        <a:t>/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제품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주고객층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2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강점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2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한계점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19</a:t>
            </a:r>
          </a:p>
        </p:txBody>
      </p:sp>
      <p:sp>
        <p:nvSpPr>
          <p:cNvPr id="6" name="TextBox 6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7" name="TextBox 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경쟁사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비교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2133600"/>
            <a:ext cx="8763000" cy="7200900"/>
          </a:xfrm>
          <a:prstGeom prst="rect">
            <a:avLst/>
          </a:prstGeom>
          <a:effectLst>
            <a:outerShdw dir="2700000" dist="0" blurRad="83916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61300" y="4241800"/>
            <a:ext cx="2832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6100" y="5727700"/>
            <a:ext cx="8115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32100" y="5727700"/>
            <a:ext cx="608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91400" y="41148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95700" y="46101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86300" y="69977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11500" y="7747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43900" y="82296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93400" y="2819400"/>
            <a:ext cx="6108700" cy="2870200"/>
          </a:xfrm>
          <a:prstGeom prst="rect">
            <a:avLst/>
          </a:prstGeom>
          <a:effectLst>
            <a:outerShdw dir="2700000" dist="0" blurRad="133459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66600" y="3136900"/>
            <a:ext cx="31623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93400" y="6235700"/>
            <a:ext cx="6108700" cy="2286000"/>
          </a:xfrm>
          <a:prstGeom prst="rect">
            <a:avLst/>
          </a:prstGeom>
          <a:effectLst>
            <a:outerShdw dir="2700000" dist="0" blurRad="84706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118100" y="7099300"/>
            <a:ext cx="5588000" cy="8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76000" y="7137400"/>
            <a:ext cx="5156200" cy="25400"/>
          </a:xfrm>
          <a:prstGeom prst="rect">
            <a:avLst/>
          </a:prstGeom>
        </p:spPr>
      </p:pic>
      <p:sp>
        <p:nvSpPr>
          <p:cNvPr id="18" name="TextBox 18"/>
          <p:cNvSpPr txBox="true"/>
          <p:nvPr/>
        </p:nvSpPr>
        <p:spPr>
          <a:xfrm rot="0">
            <a:off x="6565900" y="3644900"/>
            <a:ext cx="193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Pretendard Bold"/>
              </a:rPr>
              <a:t>회사명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3175000" y="41910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4165600" y="65532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590800" y="73025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3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7848600" y="7785100"/>
            <a:ext cx="1282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4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182100" y="53213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유형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B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790700" y="53213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유형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A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5473700" y="88011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특성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B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5473700" y="23241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특성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A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1176000" y="7416800"/>
            <a:ext cx="52070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비교군이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포지션을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1849100" y="6553200"/>
            <a:ext cx="3810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경쟁사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1137900" y="3962400"/>
            <a:ext cx="52070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우측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가장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성과가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좋았던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역량에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대해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설명해보세요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636500" y="3187700"/>
            <a:ext cx="2235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현재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20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시장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포지션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51700" y="2095500"/>
            <a:ext cx="3797300" cy="59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true"/>
          </p:cNvGraphicFramePr>
          <p:nvPr/>
        </p:nvGraphicFramePr>
        <p:xfrm>
          <a:off x="2628900" y="3073400"/>
          <a:ext cx="13017500" cy="5676900"/>
        </p:xfrm>
        <a:graphic>
          <a:graphicData uri="http://schemas.openxmlformats.org/drawingml/2006/table">
            <a:tbl>
              <a:tblPr/>
              <a:tblGrid>
                <a:gridCol w="5143500"/>
                <a:gridCol w="2667000"/>
                <a:gridCol w="5219700"/>
              </a:tblGrid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A</a:t>
                      </a: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서비스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기준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B</a:t>
                      </a: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서비스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1,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2,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주요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1,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2,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평균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100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만명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사용자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수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평균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80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만명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웹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모바일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데스크탑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지원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형식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웹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모바일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리뷰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 rot="0">
            <a:off x="7670800" y="2133600"/>
            <a:ext cx="2946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서비스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비교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분석</a:t>
            </a:r>
          </a:p>
        </p:txBody>
      </p:sp>
      <p:sp>
        <p:nvSpPr>
          <p:cNvPr id="7" name="TextBox 7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21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서비스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비교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21336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2997200"/>
            <a:ext cx="6858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2133600"/>
            <a:ext cx="2565400" cy="207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21336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45085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5359400"/>
            <a:ext cx="6858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4508500"/>
            <a:ext cx="2565400" cy="207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45085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68707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7721600"/>
            <a:ext cx="6858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20900" y="6870700"/>
            <a:ext cx="2565400" cy="207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68707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sp>
        <p:nvSpPr>
          <p:cNvPr id="16" name="TextBox 16"/>
          <p:cNvSpPr txBox="true"/>
          <p:nvPr/>
        </p:nvSpPr>
        <p:spPr>
          <a:xfrm rot="0">
            <a:off x="5054600" y="32131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5054600" y="55753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5054600" y="79375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5054600" y="24003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5054600" y="47625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를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054600" y="71374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623800" y="23876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623800" y="47498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2623800" y="71247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마케팅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전략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864600" y="5549900"/>
            <a:ext cx="558800" cy="8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63900" y="5321300"/>
            <a:ext cx="11760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073400" y="5118100"/>
            <a:ext cx="406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997700" y="5118100"/>
            <a:ext cx="406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0883900" y="5118100"/>
            <a:ext cx="406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808200" y="5118100"/>
            <a:ext cx="406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37000" y="6007100"/>
            <a:ext cx="10248900" cy="266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25600" y="3136900"/>
            <a:ext cx="3302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197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37200" y="3136900"/>
            <a:ext cx="3302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313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48800" y="3136900"/>
            <a:ext cx="3302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60400" y="3136900"/>
            <a:ext cx="3302000" cy="254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23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인사이트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5270500" y="7023100"/>
            <a:ext cx="76327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시장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비교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분석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파트의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데이터를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총정리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했을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때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앞으로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가장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주의깊게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봐야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지점이나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주목해야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부분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등을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분석한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정리해서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적어주세요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7416800" y="6375400"/>
            <a:ext cx="3403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인사이트</a:t>
            </a:r>
            <a:r>
              <a:rPr lang="en-US" sz="2600" b="tru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메세지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6002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55118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4234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33350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6129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환경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55245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경쟁사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4361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133477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66200" y="4203700"/>
            <a:ext cx="1244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2870200"/>
            <a:ext cx="6108700" cy="2717800"/>
          </a:xfrm>
          <a:prstGeom prst="rect">
            <a:avLst/>
          </a:prstGeom>
          <a:effectLst>
            <a:outerShdw dir="2700000" dist="0" blurRad="119387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96800" y="3200400"/>
            <a:ext cx="14859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810000" y="546100"/>
            <a:ext cx="3276600" cy="683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560000">
            <a:off x="5651500" y="4368800"/>
            <a:ext cx="3048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54600" y="5219700"/>
            <a:ext cx="7874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066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62200" y="6464300"/>
            <a:ext cx="1625600" cy="185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4343400" y="7099300"/>
            <a:ext cx="2032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564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12000" y="6464300"/>
            <a:ext cx="1625600" cy="185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9105900" y="7099300"/>
            <a:ext cx="20320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062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61800" y="6464300"/>
            <a:ext cx="1625600" cy="185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3855700" y="7099300"/>
            <a:ext cx="2032000" cy="254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2705100" y="4584700"/>
            <a:ext cx="838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Poor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6946900" y="4584700"/>
            <a:ext cx="1587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Excellent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4076700" y="3238500"/>
            <a:ext cx="88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Fair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5867400" y="3238500"/>
            <a:ext cx="1092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Good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2202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운영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안정성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44577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매출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목표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달성률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39700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고객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유지율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44323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70%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1821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50%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39319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63%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0693400" y="4025900"/>
            <a:ext cx="50800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좌측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차트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해당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단계에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알맞는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평가를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눈에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정리해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700000" y="3238500"/>
            <a:ext cx="1079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총평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24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종합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평가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60900" y="5486400"/>
            <a:ext cx="558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7289800"/>
            <a:ext cx="546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3810000"/>
            <a:ext cx="546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423900" y="5486400"/>
            <a:ext cx="558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23241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98700" y="3263900"/>
            <a:ext cx="381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78600" y="2324100"/>
            <a:ext cx="24638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57785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98700" y="6718300"/>
            <a:ext cx="381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78600" y="5778500"/>
            <a:ext cx="2463800" cy="304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48800" y="23241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57100" y="3263900"/>
            <a:ext cx="38100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48800" y="2324100"/>
            <a:ext cx="2463800" cy="304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48800" y="57785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57100" y="6718300"/>
            <a:ext cx="38100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48800" y="5778500"/>
            <a:ext cx="2463800" cy="3048000"/>
          </a:xfrm>
          <a:prstGeom prst="rect">
            <a:avLst/>
          </a:prstGeom>
        </p:spPr>
      </p:pic>
      <p:sp>
        <p:nvSpPr>
          <p:cNvPr id="20" name="TextBox 20"/>
          <p:cNvSpPr txBox="true"/>
          <p:nvPr/>
        </p:nvSpPr>
        <p:spPr>
          <a:xfrm rot="0">
            <a:off x="2273300" y="35179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273300" y="69723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331700" y="35179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331700" y="69723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2298700" y="2679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타겟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고도화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2298700" y="6134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시장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대응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2357100" y="2679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운영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효율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최적화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2357100" y="6134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기술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성장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25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전략적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시사점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749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92400" y="3314700"/>
            <a:ext cx="3873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834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00900" y="3314700"/>
            <a:ext cx="3873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919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09400" y="3314700"/>
            <a:ext cx="3873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749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83000" y="6604000"/>
            <a:ext cx="18923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834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91500" y="6604000"/>
            <a:ext cx="1892300" cy="533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919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0" y="6604000"/>
            <a:ext cx="1892300" cy="53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356100" y="6019800"/>
            <a:ext cx="558800" cy="8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64600" y="6019800"/>
            <a:ext cx="558800" cy="8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373100" y="6019800"/>
            <a:ext cx="558800" cy="889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28321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73406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18491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39116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1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84201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2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29286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3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26289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71374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16459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36322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81407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6619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26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한계점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2946400"/>
            <a:ext cx="4686300" cy="5537200"/>
          </a:xfrm>
          <a:prstGeom prst="rect">
            <a:avLst/>
          </a:prstGeom>
          <a:effectLst>
            <a:outerShdw dir="2700000" dist="0" blurRad="356177">
              <a:srgbClr val="333333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92200" y="3289300"/>
            <a:ext cx="24638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849100" y="5676900"/>
            <a:ext cx="5969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042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593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21700" y="4254500"/>
            <a:ext cx="3009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" y="4254500"/>
            <a:ext cx="30099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89500" y="4254500"/>
            <a:ext cx="30099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13" name="TextBox 13"/>
          <p:cNvSpPr txBox="true"/>
          <p:nvPr/>
        </p:nvSpPr>
        <p:spPr>
          <a:xfrm rot="0">
            <a:off x="12979400" y="4267200"/>
            <a:ext cx="3924300" cy="353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분석에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algn="just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부합하는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내용은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윗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항목에서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정리할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just" lvl="1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키워드를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참고해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가장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중요한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핵심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정리해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적어보세요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2192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48514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84963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4147800" y="3340100"/>
            <a:ext cx="172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최종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결론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7526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0297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53975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27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결론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9100" y="2717800"/>
            <a:ext cx="5245100" cy="2489200"/>
          </a:xfrm>
          <a:prstGeom prst="rect">
            <a:avLst/>
          </a:prstGeom>
          <a:effectLst>
            <a:outerShdw dir="2700000" dist="0" blurRad="100695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86100" y="2959100"/>
            <a:ext cx="24638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9100" y="5181600"/>
            <a:ext cx="5245100" cy="3378200"/>
          </a:xfrm>
          <a:prstGeom prst="rect">
            <a:avLst/>
          </a:prstGeom>
          <a:effectLst>
            <a:outerShdw dir="2700000" dist="0" blurRad="184949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62800" y="5600700"/>
            <a:ext cx="6985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27178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3683000"/>
            <a:ext cx="1409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46609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5626100"/>
            <a:ext cx="1409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66040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7569200"/>
            <a:ext cx="1409700" cy="25400"/>
          </a:xfrm>
          <a:prstGeom prst="rect">
            <a:avLst/>
          </a:prstGeom>
        </p:spPr>
      </p:pic>
      <p:sp>
        <p:nvSpPr>
          <p:cNvPr id="14" name="TextBox 14"/>
          <p:cNvSpPr txBox="true"/>
          <p:nvPr/>
        </p:nvSpPr>
        <p:spPr>
          <a:xfrm rot="0">
            <a:off x="2146300" y="5626100"/>
            <a:ext cx="4343400" cy="234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주요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하위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단계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작성하세요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  <a:p>
            <a:pPr algn="just" lvl="1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내용을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정리해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작성해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2133600" y="3683000"/>
            <a:ext cx="43561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개선과제에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앞으로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나아가야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3454400" y="3009900"/>
            <a:ext cx="172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방향성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9474200" y="31750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9474200" y="51181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474200" y="70612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8204200" y="34671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8204200" y="54102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8204200" y="73533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28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06_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추후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방향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개선과제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및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방향성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/Users/it/AppData/Roaming/PolarisOffice/ETemp/13892_15856528/image1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9935" y="1462405"/>
            <a:ext cx="16815435" cy="26035"/>
          </a:xfrm>
          <a:prstGeom prst="rect"/>
          <a:noFill/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2997200"/>
            <a:ext cx="6744335" cy="2477135"/>
          </a:xfrm>
          <a:prstGeom prst="rect">
            <a:avLst/>
          </a:prstGeom>
          <a:effectLst>
            <a:outerShdw dir="2700000" dist="0" blurRad="99403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0" y="2692400"/>
            <a:ext cx="2769235" cy="5975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2540000"/>
            <a:ext cx="6985635" cy="5931535"/>
          </a:xfrm>
          <a:prstGeom prst="rect">
            <a:avLst/>
          </a:prstGeom>
        </p:spPr>
      </p:pic>
      <p:sp>
        <p:nvSpPr>
          <p:cNvPr id="7" name="TextBox 7"/>
          <p:cNvSpPr txBox="true"/>
          <p:nvPr/>
        </p:nvSpPr>
        <p:spPr>
          <a:xfrm>
            <a:off x="2057400" y="5880100"/>
            <a:ext cx="6668135" cy="24898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보고서의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배경이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되는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사례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간단하게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요약해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적어보세요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관련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기사나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정확한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데이터에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기반한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인용구를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인용해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적어보세요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우측에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예시로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첨부한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이미지에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기반하여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배경과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연관된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사례를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간단하게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요약하여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작성해보세요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이번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목표의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배경이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되는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여러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설득력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있는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사례를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요약하여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작성해주세요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 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8" name="TextBox 8"/>
          <p:cNvSpPr txBox="true"/>
          <p:nvPr/>
        </p:nvSpPr>
        <p:spPr>
          <a:xfrm>
            <a:off x="2400300" y="3581400"/>
            <a:ext cx="5804535" cy="14865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just">
              <a:lnSpc>
                <a:spcPct val="1078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이번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보고서의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목표와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관련된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배경의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핵심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요인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및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사례의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공통점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등의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요약해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적어보세요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 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다음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목차에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이어질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내용에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기반하여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가장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중점적으로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봐야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할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핵심적인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적어보세요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2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9" name="TextBox 9"/>
          <p:cNvSpPr txBox="true"/>
          <p:nvPr/>
        </p:nvSpPr>
        <p:spPr>
          <a:xfrm>
            <a:off x="4356100" y="2730500"/>
            <a:ext cx="1943735" cy="4959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핵심</a:t>
            </a:r>
            <a:r>
              <a:rPr lang="en-US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배경</a:t>
            </a:r>
            <a:endParaRPr lang="ko-KR" altLang="en-US" sz="2800" i="0" b="1" strike="noStrike">
              <a:solidFill>
                <a:srgbClr val="F2F2F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0" name="TextBox 10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MIRI COMPANY BUSINESS PROJECT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1" name="TextBox 11"/>
          <p:cNvSpPr txBox="true"/>
          <p:nvPr/>
        </p:nvSpPr>
        <p:spPr>
          <a:xfrm>
            <a:off x="14097000" y="927100"/>
            <a:ext cx="32645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기본개요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12" name="TextBox 12"/>
          <p:cNvSpPr txBox="1">
            <a:spLocks/>
          </p:cNvSpPr>
          <p:nvPr/>
        </p:nvSpPr>
        <p:spPr>
          <a:xfrm rot="0"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프로젝트 개요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13" name="TextBox 13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03</a:t>
            </a:r>
            <a:endParaRPr lang="ko-KR" altLang="en-US" sz="2000" i="0" b="0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261100" y="5905500"/>
            <a:ext cx="5080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379200" y="5905500"/>
            <a:ext cx="5080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088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142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83600" y="2565400"/>
            <a:ext cx="13335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89000" y="2565400"/>
            <a:ext cx="13335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65500" y="2565400"/>
            <a:ext cx="13335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4533900"/>
            <a:ext cx="3657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09800" y="4533900"/>
            <a:ext cx="365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33300" y="4533900"/>
            <a:ext cx="36576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33800" y="2768600"/>
            <a:ext cx="596900" cy="58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64600" y="2755900"/>
            <a:ext cx="596900" cy="58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33500" y="2730500"/>
            <a:ext cx="457200" cy="647700"/>
          </a:xfrm>
          <a:prstGeom prst="rect">
            <a:avLst/>
          </a:prstGeom>
        </p:spPr>
      </p:pic>
      <p:sp>
        <p:nvSpPr>
          <p:cNvPr id="18" name="TextBox 18"/>
          <p:cNvSpPr txBox="true"/>
          <p:nvPr/>
        </p:nvSpPr>
        <p:spPr>
          <a:xfrm rot="0">
            <a:off x="21844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73025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24079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5146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1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76327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2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7381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3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05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01_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기본개요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방법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58200" y="5803900"/>
            <a:ext cx="1384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5829300"/>
            <a:ext cx="1384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93700" y="5803900"/>
            <a:ext cx="1384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71700" y="2921000"/>
            <a:ext cx="13957300" cy="2362200"/>
          </a:xfrm>
          <a:prstGeom prst="rect">
            <a:avLst/>
          </a:prstGeom>
          <a:effectLst>
            <a:outerShdw dir="2700000" dist="0" blurRad="90405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83600" y="2438400"/>
            <a:ext cx="13335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74100" y="2476500"/>
            <a:ext cx="9398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717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52700" y="6781800"/>
            <a:ext cx="3886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072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6781800"/>
            <a:ext cx="38862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554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49100" y="6781800"/>
            <a:ext cx="3886200" cy="25400"/>
          </a:xfrm>
          <a:prstGeom prst="rect">
            <a:avLst/>
          </a:prstGeom>
        </p:spPr>
      </p:pic>
      <p:sp>
        <p:nvSpPr>
          <p:cNvPr id="16" name="TextBox 16"/>
          <p:cNvSpPr txBox="true"/>
          <p:nvPr/>
        </p:nvSpPr>
        <p:spPr>
          <a:xfrm rot="0">
            <a:off x="25527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71882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18364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29591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76073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22555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3467100" y="3657600"/>
            <a:ext cx="113538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회사의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다음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분기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기업이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이루어야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과업을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06_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추후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방향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다음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분기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목표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it/AppData/Roaming/PolarisOffice/ETemp/13892_15856528/image1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6070" cy="26670"/>
          </a:xfrm>
          <a:prstGeom prst="rect"/>
          <a:noFill/>
        </p:spPr>
      </p:pic>
      <p:pic>
        <p:nvPicPr>
          <p:cNvPr id="3" name="Picture " descr="C:/Users/it/AppData/Roaming/PolarisOffice/ETemp/13892_15856528/image1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870" cy="90170"/>
          </a:xfrm>
          <a:prstGeom prst="rect"/>
          <a:noFill/>
        </p:spPr>
      </p:pic>
      <p:pic>
        <p:nvPicPr>
          <p:cNvPr id="4" name="Picture " descr="C:/Users/it/AppData/Roaming/PolarisOffice/ETemp/13892_15856528/image2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261100" y="5905500"/>
            <a:ext cx="636905" cy="109220"/>
          </a:xfrm>
          <a:prstGeom prst="rect"/>
          <a:noFill/>
        </p:spPr>
      </p:pic>
      <p:pic>
        <p:nvPicPr>
          <p:cNvPr id="5" name="Picture " descr="C:/Users/it/AppData/Roaming/PolarisOffice/ETemp/13892_15856528/image2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379200" y="5905500"/>
            <a:ext cx="633730" cy="104140"/>
          </a:xfrm>
          <a:prstGeom prst="rect"/>
          <a:noFill/>
        </p:spPr>
      </p:pic>
      <p:pic>
        <p:nvPicPr>
          <p:cNvPr id="6" name="Picture " descr="C:/Users/it/AppData/Roaming/PolarisOffice/ETemp/13892_15856528/image2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907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7" name="Picture " descr="C:/Users/it/AppData/Roaming/PolarisOffice/ETemp/13892_15856528/image2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088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8" name="Picture " descr="C:/Users/it/AppData/Roaming/PolarisOffice/ETemp/13892_15856528/image2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142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9" name="Picture " descr="C:/Users/it/AppData/Roaming/PolarisOffice/ETemp/13892_15856528/image23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83600" y="2565400"/>
            <a:ext cx="1334770" cy="1004570"/>
          </a:xfrm>
          <a:prstGeom prst="rect"/>
          <a:noFill/>
        </p:spPr>
      </p:pic>
      <p:pic>
        <p:nvPicPr>
          <p:cNvPr id="10" name="Picture " descr="C:/Users/it/AppData/Roaming/PolarisOffice/ETemp/13892_15856528/image23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589000" y="2565400"/>
            <a:ext cx="1334770" cy="1004570"/>
          </a:xfrm>
          <a:prstGeom prst="rect"/>
          <a:noFill/>
        </p:spPr>
      </p:pic>
      <p:pic>
        <p:nvPicPr>
          <p:cNvPr id="11" name="Picture " descr="C:/Users/it/AppData/Roaming/PolarisOffice/ETemp/13892_15856528/image23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00" y="2565400"/>
            <a:ext cx="1334770" cy="1004570"/>
          </a:xfrm>
          <a:prstGeom prst="rect"/>
          <a:noFill/>
        </p:spPr>
      </p:pic>
      <p:pic>
        <p:nvPicPr>
          <p:cNvPr id="12" name="Picture " descr="C:/Users/it/AppData/Roaming/PolarisOffice/ETemp/13892_15856528/image2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315200" y="4533900"/>
            <a:ext cx="3658870" cy="26670"/>
          </a:xfrm>
          <a:prstGeom prst="rect"/>
          <a:noFill/>
        </p:spPr>
      </p:pic>
      <p:pic>
        <p:nvPicPr>
          <p:cNvPr id="13" name="Picture " descr="C:/Users/it/AppData/Roaming/PolarisOffice/ETemp/13892_15856528/image2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09800" y="4533900"/>
            <a:ext cx="3658870" cy="26670"/>
          </a:xfrm>
          <a:prstGeom prst="rect"/>
          <a:noFill/>
        </p:spPr>
      </p:pic>
      <p:pic>
        <p:nvPicPr>
          <p:cNvPr id="14" name="Picture " descr="C:/Users/it/AppData/Roaming/PolarisOffice/ETemp/13892_15856528/image2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33300" y="4533900"/>
            <a:ext cx="3658870" cy="26670"/>
          </a:xfrm>
          <a:prstGeom prst="rect"/>
          <a:noFill/>
        </p:spPr>
      </p:pic>
      <p:pic>
        <p:nvPicPr>
          <p:cNvPr id="15" name="Picture " descr="C:/Users/it/AppData/Roaming/PolarisOffice/ETemp/13892_15856528/image25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33800" y="2768600"/>
            <a:ext cx="598170" cy="585470"/>
          </a:xfrm>
          <a:prstGeom prst="rect"/>
          <a:noFill/>
        </p:spPr>
      </p:pic>
      <p:pic>
        <p:nvPicPr>
          <p:cNvPr id="16" name="Picture " descr="C:/Users/it/AppData/Roaming/PolarisOffice/ETemp/13892_15856528/image26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64600" y="2755900"/>
            <a:ext cx="598170" cy="585470"/>
          </a:xfrm>
          <a:prstGeom prst="rect"/>
          <a:noFill/>
        </p:spPr>
      </p:pic>
      <p:pic>
        <p:nvPicPr>
          <p:cNvPr id="17" name="Picture " descr="C:/Users/it/AppData/Roaming/PolarisOffice/ETemp/13892_15856528/image27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033500" y="2730500"/>
            <a:ext cx="458470" cy="648970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21844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73025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24079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5146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김성연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76327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김태완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7381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김민준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6675100" y="9423400"/>
            <a:ext cx="6870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Light" charset="0"/>
                <a:ea typeface="Pretendard Light" charset="0"/>
              </a:rPr>
              <a:t>05</a:t>
            </a:r>
            <a:endParaRPr lang="ko-KR" altLang="en-US" sz="2000" i="0" b="0" strike="noStrike">
              <a:solidFill>
                <a:srgbClr val="C2C2C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12560300" y="647700"/>
            <a:ext cx="48018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MIRI COMPANY BUSINESS PROJECT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097000" y="927100"/>
            <a:ext cx="32651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기본개요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팀원 &amp; 역할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709400" y="-774700"/>
            <a:ext cx="11417300" cy="1141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235200" y="4622800"/>
            <a:ext cx="64643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true"/>
          </p:cNvGraphicFramePr>
          <p:nvPr/>
        </p:nvGraphicFramePr>
        <p:xfrm>
          <a:off x="9398000" y="5740400"/>
          <a:ext cx="7747000" cy="3492500"/>
        </p:xfrm>
        <a:graphic>
          <a:graphicData uri="http://schemas.openxmlformats.org/drawingml/2006/table">
            <a:tbl>
              <a:tblPr/>
              <a:tblGrid>
                <a:gridCol w="7747000"/>
              </a:tblGrid>
              <a:tr h="1206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8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 rot="0">
            <a:off x="11353800" y="5829300"/>
            <a:ext cx="51308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en-US" sz="5900" b="false" i="false" u="none" strike="noStrike">
                <a:solidFill>
                  <a:srgbClr val="3A4CA8"/>
                </a:solidFill>
                <a:latin typeface="Pretendard Medium"/>
              </a:rPr>
              <a:t>Thank you</a:t>
            </a:r>
          </a:p>
        </p:txBody>
      </p:sp>
      <p:sp>
        <p:nvSpPr>
          <p:cNvPr id="7" name="TextBox 7"/>
          <p:cNvSpPr txBox="true"/>
          <p:nvPr/>
        </p:nvSpPr>
        <p:spPr>
          <a:xfrm rot="0">
            <a:off x="10096500" y="7188200"/>
            <a:ext cx="6680200" cy="207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1600" b="false" i="false" u="none" strike="noStrike">
                <a:solidFill>
                  <a:srgbClr val="333333"/>
                </a:solidFill>
                <a:ea typeface="Pretendard ExtraBold"/>
              </a:rPr>
              <a:t>감사합니다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863600" y="8470900"/>
            <a:ext cx="42291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이상으로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보고를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마치겠습니다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궁금한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점은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질문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863600" y="7975600"/>
            <a:ext cx="914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333333"/>
                </a:solidFill>
                <a:latin typeface="Pretendard Bold"/>
              </a:rPr>
              <a:t>Q&amp;A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8636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Light"/>
              </a:rPr>
              <a:t>20XX  BUSINESS PROJECT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863600" y="6477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Regular"/>
              </a:rPr>
              <a:t>MIRI COMPANY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15544800" y="660400"/>
            <a:ext cx="1600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Regular"/>
              </a:rPr>
              <a:t>2099.00.00.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717800"/>
            <a:ext cx="5918835" cy="57537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31242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3962400"/>
            <a:ext cx="1118235" cy="260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5600700"/>
            <a:ext cx="1169035" cy="895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47879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5613400"/>
            <a:ext cx="1118235" cy="260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64389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7264400"/>
            <a:ext cx="1118235" cy="26035"/>
          </a:xfrm>
          <a:prstGeom prst="rect">
            <a:avLst/>
          </a:prstGeom>
        </p:spPr>
      </p:pic>
      <p:sp>
        <p:nvSpPr>
          <p:cNvPr id="12" name="TextBox 12"/>
          <p:cNvSpPr txBox="true"/>
          <p:nvPr/>
        </p:nvSpPr>
        <p:spPr>
          <a:xfrm>
            <a:off x="10642600" y="3619500"/>
            <a:ext cx="5474335" cy="6864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선정한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키워드를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중점으로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최종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목적을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도출하기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위한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근거가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되는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상세를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 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3" name="TextBox 13"/>
          <p:cNvSpPr txBox="true"/>
          <p:nvPr/>
        </p:nvSpPr>
        <p:spPr>
          <a:xfrm>
            <a:off x="10642600" y="5270500"/>
            <a:ext cx="5474335" cy="6864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선정한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키워드를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중점으로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최종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목적을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도출하기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위한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근거가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되는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상세를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 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>
            <a:off x="10642600" y="6921500"/>
            <a:ext cx="5474335" cy="6864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선정한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키워드를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중점으로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최종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목적을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도출하기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위한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근거가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되는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상세를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 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5" name="TextBox 15"/>
          <p:cNvSpPr txBox="true"/>
          <p:nvPr/>
        </p:nvSpPr>
        <p:spPr>
          <a:xfrm>
            <a:off x="8661400" y="3746500"/>
            <a:ext cx="1346835" cy="4197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4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키워드</a:t>
            </a:r>
            <a:r>
              <a:rPr lang="en-US" sz="24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1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6" name="TextBox 16"/>
          <p:cNvSpPr txBox="true"/>
          <p:nvPr/>
        </p:nvSpPr>
        <p:spPr>
          <a:xfrm>
            <a:off x="8661400" y="5397500"/>
            <a:ext cx="1346835" cy="4197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4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키워드</a:t>
            </a:r>
            <a:r>
              <a:rPr lang="en-US" sz="24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2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7" name="TextBox 17"/>
          <p:cNvSpPr txBox="true"/>
          <p:nvPr/>
        </p:nvSpPr>
        <p:spPr>
          <a:xfrm>
            <a:off x="8661400" y="7048500"/>
            <a:ext cx="1346835" cy="4197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4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키워드</a:t>
            </a:r>
            <a:r>
              <a:rPr lang="en-US" sz="24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3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8" name="TextBox 18"/>
          <p:cNvSpPr txBox="true"/>
          <p:nvPr/>
        </p:nvSpPr>
        <p:spPr>
          <a:xfrm>
            <a:off x="2806700" y="5194300"/>
            <a:ext cx="3632835" cy="12198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보고서에서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다룰</a:t>
            </a:r>
            <a:endParaRPr lang="ko-KR" altLang="en-US" sz="2400" i="0" b="0" strike="noStrike">
              <a:solidFill>
                <a:srgbClr val="F2F2F2"/>
              </a:solidFill>
              <a:latin typeface="Pretendard Light" charset="0"/>
              <a:ea typeface="Pretendard Light" charset="0"/>
            </a:endParaRPr>
          </a:p>
          <a:p>
            <a:pPr marL="0" indent="0" algn="ctr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주요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목표를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한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두줄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이내로</a:t>
            </a:r>
            <a:endParaRPr lang="ko-KR" altLang="en-US" sz="2400" i="0" b="0" strike="noStrike">
              <a:solidFill>
                <a:srgbClr val="F2F2F2"/>
              </a:solidFill>
              <a:latin typeface="Pretendard Light" charset="0"/>
              <a:ea typeface="Pretendard Light" charset="0"/>
            </a:endParaRPr>
          </a:p>
          <a:p>
            <a:pPr marL="0" indent="0" algn="ctr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간략히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요약해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적어보세요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400" i="0" b="0" strike="noStrike">
              <a:solidFill>
                <a:srgbClr val="F2F2F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9" name="TextBox 19"/>
          <p:cNvSpPr txBox="true"/>
          <p:nvPr/>
        </p:nvSpPr>
        <p:spPr>
          <a:xfrm>
            <a:off x="3619500" y="4521200"/>
            <a:ext cx="2007235" cy="4959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최종</a:t>
            </a:r>
            <a:r>
              <a:rPr lang="en-US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목표</a:t>
            </a:r>
            <a:endParaRPr lang="ko-KR" altLang="en-US" sz="2800" i="0" b="0" strike="noStrike">
              <a:solidFill>
                <a:srgbClr val="F2F2F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0" name="TextBox 20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MIRI COMPANY BUSINESS PROJECT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1" name="TextBox 21"/>
          <p:cNvSpPr txBox="true"/>
          <p:nvPr/>
        </p:nvSpPr>
        <p:spPr>
          <a:xfrm>
            <a:off x="14097000" y="927100"/>
            <a:ext cx="32645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기본개요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2" name="TextBox 22"/>
          <p:cNvSpPr txBox="true"/>
          <p:nvPr/>
        </p:nvSpPr>
        <p:spPr>
          <a:xfrm>
            <a:off x="952500" y="533400"/>
            <a:ext cx="4255135" cy="7880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분석</a:t>
            </a:r>
            <a:r>
              <a:rPr lang="en-US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 </a:t>
            </a: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목적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23" name="TextBox 23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04</a:t>
            </a:r>
            <a:endParaRPr lang="ko-KR" altLang="en-US" sz="2000" i="0" b="0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it/AppData/Roaming/PolarisOffice/ETemp/6172_18065824/image1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6070" cy="26670"/>
          </a:xfrm>
          <a:prstGeom prst="rect"/>
          <a:noFill/>
        </p:spPr>
      </p:pic>
      <p:pic>
        <p:nvPicPr>
          <p:cNvPr id="3" name="Picture " descr="C:/Users/it/AppData/Roaming/PolarisOffice/ETemp/6172_18065824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870" cy="90170"/>
          </a:xfrm>
          <a:prstGeom prst="rect"/>
          <a:noFill/>
        </p:spPr>
      </p:pic>
      <p:pic>
        <p:nvPicPr>
          <p:cNvPr id="6" name="Picture " descr="C:/Users/it/AppData/Roaming/PolarisOffice/ETemp/6172_18065824/image2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7" name="Picture " descr="C:/Users/it/AppData/Roaming/PolarisOffice/ETemp/6172_18065824/image2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8" name="Picture " descr="C:/Users/it/AppData/Roaming/PolarisOffice/ETemp/6172_18065824/image2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2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12" name="Picture " descr="C:/Users/it/AppData/Roaming/PolarisOffice/ETemp/6172_18065824/image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533900"/>
            <a:ext cx="3658870" cy="26670"/>
          </a:xfrm>
          <a:prstGeom prst="rect"/>
          <a:noFill/>
        </p:spPr>
      </p:pic>
      <p:pic>
        <p:nvPicPr>
          <p:cNvPr id="13" name="Picture " descr="C:/Users/it/AppData/Roaming/PolarisOffice/ETemp/6172_18065824/image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533900"/>
            <a:ext cx="3658870" cy="26670"/>
          </a:xfrm>
          <a:prstGeom prst="rect"/>
          <a:noFill/>
        </p:spPr>
      </p:pic>
      <p:pic>
        <p:nvPicPr>
          <p:cNvPr id="14" name="Picture " descr="C:/Users/it/AppData/Roaming/PolarisOffice/ETemp/6172_18065824/image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300" y="4533900"/>
            <a:ext cx="3658870" cy="26670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21844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3025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>
            <a:off x="124079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25146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김성연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76327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김태완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27381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김민준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6675100" y="9423400"/>
            <a:ext cx="6870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Light" charset="0"/>
                <a:ea typeface="Pretendard Light" charset="0"/>
              </a:rPr>
              <a:t>05</a:t>
            </a:r>
            <a:endParaRPr lang="ko-KR" altLang="en-US" sz="2000" i="0" b="0" strike="noStrike">
              <a:solidFill>
                <a:srgbClr val="C2C2C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2560300" y="647700"/>
            <a:ext cx="48018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MIRI COMPANY BUSINESS PROJECT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14097000" y="927100"/>
            <a:ext cx="32651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기본개요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팀원 &amp; 역할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/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/>
          <a:noFill/>
        </p:spPr>
      </p:pic>
      <p:sp>
        <p:nvSpPr>
          <p:cNvPr id="27" name="Rect 0"/>
          <p:cNvSpPr txBox="1">
            <a:spLocks/>
          </p:cNvSpPr>
          <p:nvPr/>
        </p:nvSpPr>
        <p:spPr>
          <a:xfrm rot="0">
            <a:off x="16675100" y="9423400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12560300" y="647700"/>
            <a:ext cx="4801235" cy="3181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70798F"/>
                </a:solidFill>
                <a:latin typeface="Pretendard Light" charset="0"/>
              </a:rPr>
              <a:t>MIRI COMPANY BUSINESS PROJECT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14097000" y="927100"/>
            <a:ext cx="3264535" cy="3181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ea typeface="Pretendard Medium" charset="0"/>
              </a:rPr>
              <a:t>기본개요</a:t>
            </a:r>
            <a:endParaRPr lang="ko-KR" altLang="en-US" sz="1800" i="0" b="0" strike="noStrike">
              <a:solidFill>
                <a:srgbClr val="3A4CA8"/>
              </a:solidFill>
              <a:ea typeface="Pretendard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952500" y="533400"/>
            <a:ext cx="4255135" cy="788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기술 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스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택</a:t>
            </a:r>
            <a:endParaRPr lang="ko-KR" altLang="en-US" sz="4400" i="0" b="0" strike="noStrike">
              <a:solidFill>
                <a:srgbClr val="333333"/>
              </a:solidFill>
              <a:latin typeface="Pretendard ExtraBold" charset="0"/>
              <a:ea typeface="Pretendard ExtraBold" charset="0"/>
            </a:endParaRPr>
          </a:p>
        </p:txBody>
      </p:sp>
      <p:pic>
        <p:nvPicPr>
          <p:cNvPr id="32" name="그림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999480" y="7235825"/>
            <a:ext cx="2295525" cy="1169670"/>
          </a:xfrm>
          <a:prstGeom prst="rect"/>
          <a:noFill/>
        </p:spPr>
      </p:pic>
      <p:pic>
        <p:nvPicPr>
          <p:cNvPr id="34" name="그림 16" descr="C:/Users/it/AppData/Roaming/PolarisOffice/ETemp/13892_15856528/fImage736939526500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728710" y="4211320"/>
            <a:ext cx="3183890" cy="1875790"/>
          </a:xfrm>
          <a:prstGeom prst="rect"/>
          <a:noFill/>
        </p:spPr>
      </p:pic>
      <p:pic>
        <p:nvPicPr>
          <p:cNvPr id="35" name="그림 1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269980" y="2446655"/>
            <a:ext cx="2576195" cy="1317625"/>
          </a:xfrm>
          <a:prstGeom prst="rect"/>
          <a:noFill/>
        </p:spPr>
      </p:pic>
      <p:pic>
        <p:nvPicPr>
          <p:cNvPr id="36" name="그림 21" descr="C:/Users/it/AppData/Roaming/PolarisOffice/ETemp/13892_15856528/fImage40039595724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72285" y="4055110"/>
            <a:ext cx="2374265" cy="2363470"/>
          </a:xfrm>
          <a:prstGeom prst="rect"/>
          <a:noFill/>
        </p:spPr>
      </p:pic>
      <p:pic>
        <p:nvPicPr>
          <p:cNvPr id="37" name="그림 1" descr="C:/Users/it/AppData/Roaming/PolarisOffice/ETemp/13892_15856528/fImage212737579941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811250" y="2000250"/>
            <a:ext cx="3715385" cy="2463165"/>
          </a:xfrm>
          <a:prstGeom prst="rect"/>
          <a:noFill/>
        </p:spPr>
      </p:pic>
      <p:pic>
        <p:nvPicPr>
          <p:cNvPr id="38" name="그림 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796770" y="6679565"/>
            <a:ext cx="1753235" cy="1731645"/>
          </a:xfrm>
          <a:prstGeom prst="rect"/>
          <a:noFill/>
        </p:spPr>
      </p:pic>
      <p:pic>
        <p:nvPicPr>
          <p:cNvPr id="39" name="그림 3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57160" y="2281555"/>
            <a:ext cx="3408045" cy="1884680"/>
          </a:xfrm>
          <a:prstGeom prst="rect"/>
          <a:noFill/>
        </p:spPr>
      </p:pic>
      <p:pic>
        <p:nvPicPr>
          <p:cNvPr id="40" name="그림 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903075" y="6593840"/>
            <a:ext cx="2190750" cy="2169795"/>
          </a:xfrm>
          <a:prstGeom prst="rect"/>
          <a:noFill/>
        </p:spPr>
      </p:pic>
      <p:pic>
        <p:nvPicPr>
          <p:cNvPr id="41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9006840" y="6953250"/>
            <a:ext cx="1529715" cy="1538605"/>
          </a:xfrm>
          <a:prstGeom prst="rect"/>
          <a:noFill/>
          <a:effectLst>
            <a:softEdge rad="0"/>
          </a:effectLst>
        </p:spPr>
      </p:pic>
      <p:pic>
        <p:nvPicPr>
          <p:cNvPr id="42" name="그림 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85245" y="4156710"/>
            <a:ext cx="3082925" cy="1980565"/>
          </a:xfrm>
          <a:prstGeom prst="rect"/>
          <a:noFill/>
        </p:spPr>
      </p:pic>
      <p:pic>
        <p:nvPicPr>
          <p:cNvPr id="43" name="그림 9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37225" y="5238750"/>
            <a:ext cx="2835910" cy="1810385"/>
          </a:xfrm>
          <a:prstGeom prst="rect"/>
          <a:noFill/>
        </p:spPr>
      </p:pic>
      <p:pic>
        <p:nvPicPr>
          <p:cNvPr id="44" name="그림 11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69050" y="3613785"/>
            <a:ext cx="1523365" cy="1524000"/>
          </a:xfrm>
          <a:prstGeom prst="rect"/>
          <a:noFill/>
        </p:spPr>
      </p:pic>
      <p:pic>
        <p:nvPicPr>
          <p:cNvPr id="45" name="그림 13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86500" y="1790700"/>
            <a:ext cx="1715135" cy="1715135"/>
          </a:xfrm>
          <a:prstGeom prst="rect"/>
          <a:noFill/>
        </p:spPr>
      </p:pic>
      <p:sp>
        <p:nvSpPr>
          <p:cNvPr id="46" name="텍스트 상자 5"/>
          <p:cNvSpPr txBox="1">
            <a:spLocks/>
          </p:cNvSpPr>
          <p:nvPr/>
        </p:nvSpPr>
        <p:spPr>
          <a:xfrm rot="0">
            <a:off x="735330" y="1945640"/>
            <a:ext cx="485838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f</a:t>
            </a:r>
            <a:r>
              <a:rPr sz="1800">
                <a:latin typeface="맑은 고딕" charset="0"/>
                <a:ea typeface="맑은 고딕" charset="0"/>
              </a:rPr>
              <a:t>f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37000" y="6731000"/>
            <a:ext cx="10248900" cy="266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1993900"/>
            <a:ext cx="6159500" cy="1549400"/>
          </a:xfrm>
          <a:prstGeom prst="rect">
            <a:avLst/>
          </a:prstGeom>
          <a:effectLst>
            <a:outerShdw dir="2700000" dist="0" blurRad="38816">
              <a:srgbClr val="333333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04300" y="3683000"/>
            <a:ext cx="279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801100" y="6172200"/>
            <a:ext cx="6985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3835400"/>
            <a:ext cx="5473700" cy="2032000"/>
          </a:xfrm>
          <a:prstGeom prst="rect">
            <a:avLst/>
          </a:prstGeom>
          <a:effectLst>
            <a:outerShdw dir="2700000" dist="0" blurRad="66476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68600" y="4597400"/>
            <a:ext cx="3454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" y="3835400"/>
            <a:ext cx="1638300" cy="203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00800" y="3835400"/>
            <a:ext cx="5473700" cy="2032000"/>
          </a:xfrm>
          <a:prstGeom prst="rect">
            <a:avLst/>
          </a:prstGeom>
          <a:effectLst>
            <a:outerShdw dir="2700000" dist="0" blurRad="66476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29600" y="4597400"/>
            <a:ext cx="34544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00800" y="3835400"/>
            <a:ext cx="1638300" cy="203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74500" y="3835400"/>
            <a:ext cx="5473700" cy="2032000"/>
          </a:xfrm>
          <a:prstGeom prst="rect">
            <a:avLst/>
          </a:prstGeom>
          <a:effectLst>
            <a:outerShdw dir="2700000" dist="0" blurRad="66476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90600" y="4597400"/>
            <a:ext cx="3454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74500" y="3835400"/>
            <a:ext cx="1638300" cy="203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17" name="TextBox 17"/>
          <p:cNvSpPr txBox="true"/>
          <p:nvPr/>
        </p:nvSpPr>
        <p:spPr>
          <a:xfrm rot="0">
            <a:off x="8140700" y="2286000"/>
            <a:ext cx="1993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분석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대상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6197600" y="2832100"/>
            <a:ext cx="5892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2768600" y="4013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분석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배경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8229600" y="4013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분석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목적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3690600" y="4013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분석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2768600" y="4876800"/>
            <a:ext cx="3505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8229600" y="4876800"/>
            <a:ext cx="3505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3690600" y="4876800"/>
            <a:ext cx="3505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5270500" y="7747000"/>
            <a:ext cx="76327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보고서에서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다룰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간략히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요약해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주세요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. 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가장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눈여겨보아야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수치를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제시해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주장을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강조해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주세요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. 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분석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내용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요약과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함께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추후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개선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방향을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입력해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보세요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8140700" y="7099300"/>
            <a:ext cx="1993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주요</a:t>
            </a:r>
            <a:r>
              <a:rPr lang="en-US" sz="2600" b="tru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내용</a:t>
            </a:r>
            <a:r>
              <a:rPr lang="en-US" sz="2600" b="tru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요약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06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01_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기본개요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전체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개요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true"/>
          </p:cNvGraphicFramePr>
          <p:nvPr/>
        </p:nvGraphicFramePr>
        <p:xfrm>
          <a:off x="952500" y="2209800"/>
          <a:ext cx="16408400" cy="6934200"/>
        </p:xfrm>
        <a:graphic>
          <a:graphicData uri="http://schemas.openxmlformats.org/drawingml/2006/table">
            <a:tbl>
              <a:tblPr/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698500"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1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2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3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4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3314700"/>
            <a:ext cx="6642100" cy="1231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26900" y="3314700"/>
            <a:ext cx="5245100" cy="123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97300" y="5181600"/>
            <a:ext cx="66421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0" y="7035800"/>
            <a:ext cx="93980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9" name="TextBox 9"/>
          <p:cNvSpPr txBox="true"/>
          <p:nvPr/>
        </p:nvSpPr>
        <p:spPr>
          <a:xfrm rot="0">
            <a:off x="13716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27432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2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41148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3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54864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4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68453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5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82169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6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885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7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09474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8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23190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9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36906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10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150622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64211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498600" y="39497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471400" y="39497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4241800" y="58039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8318500" y="76581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498600" y="3505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1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2471400" y="3505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2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4241800" y="5359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3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8318500" y="72136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4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07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분기별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진행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사업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2984500"/>
            <a:ext cx="3060700" cy="256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28800" y="2120900"/>
            <a:ext cx="2311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070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070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24500" y="2984500"/>
            <a:ext cx="3060700" cy="256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43600" y="2120900"/>
            <a:ext cx="23114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091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26600" y="2984500"/>
            <a:ext cx="3060700" cy="256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2120900"/>
            <a:ext cx="23114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239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41400" y="2946400"/>
            <a:ext cx="3060700" cy="256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147800" y="2120900"/>
            <a:ext cx="2311400" cy="596900"/>
          </a:xfrm>
          <a:prstGeom prst="rect">
            <a:avLst/>
          </a:prstGeom>
        </p:spPr>
      </p:pic>
      <p:sp>
        <p:nvSpPr>
          <p:cNvPr id="20" name="TextBox 20"/>
          <p:cNvSpPr txBox="true"/>
          <p:nvPr/>
        </p:nvSpPr>
        <p:spPr>
          <a:xfrm rot="0">
            <a:off x="13716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4737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5885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36906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9685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60706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01727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42875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00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23114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30480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3759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57023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3" name="TextBox 33"/>
          <p:cNvSpPr txBox="true"/>
          <p:nvPr/>
        </p:nvSpPr>
        <p:spPr>
          <a:xfrm rot="0">
            <a:off x="64262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7150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5" name="TextBox 35"/>
          <p:cNvSpPr txBox="true"/>
          <p:nvPr/>
        </p:nvSpPr>
        <p:spPr>
          <a:xfrm rot="0">
            <a:off x="78613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6" name="TextBox 36"/>
          <p:cNvSpPr txBox="true"/>
          <p:nvPr/>
        </p:nvSpPr>
        <p:spPr>
          <a:xfrm rot="0">
            <a:off x="9817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7" name="TextBox 37"/>
          <p:cNvSpPr txBox="true"/>
          <p:nvPr/>
        </p:nvSpPr>
        <p:spPr>
          <a:xfrm rot="0">
            <a:off x="105283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8" name="TextBox 38"/>
          <p:cNvSpPr txBox="true"/>
          <p:nvPr/>
        </p:nvSpPr>
        <p:spPr>
          <a:xfrm rot="0">
            <a:off x="11252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9" name="TextBox 39"/>
          <p:cNvSpPr txBox="true"/>
          <p:nvPr/>
        </p:nvSpPr>
        <p:spPr>
          <a:xfrm rot="0">
            <a:off x="11976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0" name="TextBox 40"/>
          <p:cNvSpPr txBox="true"/>
          <p:nvPr/>
        </p:nvSpPr>
        <p:spPr>
          <a:xfrm rot="0">
            <a:off x="13919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1" name="TextBox 41"/>
          <p:cNvSpPr txBox="true"/>
          <p:nvPr/>
        </p:nvSpPr>
        <p:spPr>
          <a:xfrm rot="0">
            <a:off x="146304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2" name="TextBox 42"/>
          <p:cNvSpPr txBox="true"/>
          <p:nvPr/>
        </p:nvSpPr>
        <p:spPr>
          <a:xfrm rot="0">
            <a:off x="153670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3" name="TextBox 43"/>
          <p:cNvSpPr txBox="true"/>
          <p:nvPr/>
        </p:nvSpPr>
        <p:spPr>
          <a:xfrm rot="0">
            <a:off x="16078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4" name="TextBox 44"/>
          <p:cNvSpPr txBox="true"/>
          <p:nvPr/>
        </p:nvSpPr>
        <p:spPr>
          <a:xfrm rot="0">
            <a:off x="22606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1</a:t>
            </a:r>
          </a:p>
        </p:txBody>
      </p:sp>
      <p:sp>
        <p:nvSpPr>
          <p:cNvPr id="45" name="TextBox 45"/>
          <p:cNvSpPr txBox="true"/>
          <p:nvPr/>
        </p:nvSpPr>
        <p:spPr>
          <a:xfrm rot="0">
            <a:off x="63754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2</a:t>
            </a:r>
          </a:p>
        </p:txBody>
      </p:sp>
      <p:sp>
        <p:nvSpPr>
          <p:cNvPr id="46" name="TextBox 46"/>
          <p:cNvSpPr txBox="true"/>
          <p:nvPr/>
        </p:nvSpPr>
        <p:spPr>
          <a:xfrm rot="0">
            <a:off x="104775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3</a:t>
            </a:r>
          </a:p>
        </p:txBody>
      </p:sp>
      <p:sp>
        <p:nvSpPr>
          <p:cNvPr id="47" name="TextBox 47"/>
          <p:cNvSpPr txBox="true"/>
          <p:nvPr/>
        </p:nvSpPr>
        <p:spPr>
          <a:xfrm rot="0">
            <a:off x="145796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4</a:t>
            </a:r>
          </a:p>
        </p:txBody>
      </p:sp>
      <p:sp>
        <p:nvSpPr>
          <p:cNvPr id="48" name="TextBox 4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08</a:t>
            </a:r>
          </a:p>
        </p:txBody>
      </p:sp>
      <p:sp>
        <p:nvSpPr>
          <p:cNvPr id="49" name="TextBox 49"/>
          <p:cNvSpPr txBox="true"/>
          <p:nvPr/>
        </p:nvSpPr>
        <p:spPr>
          <a:xfrm rot="0">
            <a:off x="12560300" y="647700"/>
            <a:ext cx="4800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Light"/>
              </a:rPr>
              <a:t>MIRI COMPANY BUSINESS PROJECT</a:t>
            </a:r>
          </a:p>
        </p:txBody>
      </p:sp>
      <p:sp>
        <p:nvSpPr>
          <p:cNvPr id="50" name="TextBox 5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51" name="TextBox 51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매출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33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kocin174</cp:lastModifiedBy>
  <cp:version>10.105.293.56114</cp:version>
  <dcterms:modified xsi:type="dcterms:W3CDTF">2011-08-01T06:04:30Z</dcterms:modified>
</cp:coreProperties>
</file>